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92" r:id="rId4"/>
    <p:sldId id="291" r:id="rId5"/>
    <p:sldId id="258" r:id="rId6"/>
    <p:sldId id="290" r:id="rId7"/>
    <p:sldId id="293" r:id="rId8"/>
    <p:sldId id="296" r:id="rId9"/>
    <p:sldId id="294" r:id="rId10"/>
    <p:sldId id="295" r:id="rId11"/>
    <p:sldId id="308" r:id="rId12"/>
    <p:sldId id="307" r:id="rId13"/>
    <p:sldId id="309" r:id="rId14"/>
    <p:sldId id="310" r:id="rId15"/>
    <p:sldId id="312" r:id="rId16"/>
    <p:sldId id="313" r:id="rId17"/>
    <p:sldId id="311" r:id="rId18"/>
    <p:sldId id="314" r:id="rId19"/>
    <p:sldId id="315" r:id="rId20"/>
    <p:sldId id="316" r:id="rId21"/>
    <p:sldId id="318" r:id="rId22"/>
    <p:sldId id="317" r:id="rId23"/>
    <p:sldId id="319" r:id="rId24"/>
    <p:sldId id="321" r:id="rId25"/>
    <p:sldId id="287" r:id="rId26"/>
    <p:sldId id="320" r:id="rId27"/>
    <p:sldId id="298" r:id="rId28"/>
    <p:sldId id="299" r:id="rId29"/>
    <p:sldId id="300" r:id="rId30"/>
    <p:sldId id="301" r:id="rId31"/>
    <p:sldId id="303" r:id="rId32"/>
    <p:sldId id="322" r:id="rId33"/>
    <p:sldId id="323" r:id="rId34"/>
    <p:sldId id="297" r:id="rId35"/>
    <p:sldId id="260" r:id="rId36"/>
    <p:sldId id="302" r:id="rId37"/>
    <p:sldId id="304" r:id="rId38"/>
    <p:sldId id="305" r:id="rId39"/>
    <p:sldId id="306" r:id="rId40"/>
    <p:sldId id="284" r:id="rId41"/>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2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093BB-E853-FD42-ADCD-6EDE551D1202}"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3A67BAB-78E8-254F-AB4F-2A70513D7E83}">
      <dgm:prSet phldrT="[Text]"/>
      <dgm:spPr/>
      <dgm:t>
        <a:bodyPr/>
        <a:lstStyle/>
        <a:p>
          <a:r>
            <a:rPr lang="en-US" dirty="0" smtClean="0">
              <a:solidFill>
                <a:schemeClr val="bg2"/>
              </a:solidFill>
            </a:rPr>
            <a:t>Time Series</a:t>
          </a:r>
          <a:endParaRPr lang="en-US" dirty="0">
            <a:solidFill>
              <a:schemeClr val="bg2"/>
            </a:solidFill>
          </a:endParaRPr>
        </a:p>
      </dgm:t>
    </dgm:pt>
    <dgm:pt modelId="{5D760DF4-CE66-DC42-BDFF-AC08DC0B361A}" type="parTrans" cxnId="{28E958F0-F356-8F4C-A9FB-D7A60B126792}">
      <dgm:prSet/>
      <dgm:spPr/>
      <dgm:t>
        <a:bodyPr/>
        <a:lstStyle/>
        <a:p>
          <a:endParaRPr lang="en-US"/>
        </a:p>
      </dgm:t>
    </dgm:pt>
    <dgm:pt modelId="{37F9B261-E043-BE41-B096-DE89B67AE970}" type="sibTrans" cxnId="{28E958F0-F356-8F4C-A9FB-D7A60B126792}">
      <dgm:prSet/>
      <dgm:spPr/>
      <dgm:t>
        <a:bodyPr/>
        <a:lstStyle/>
        <a:p>
          <a:endParaRPr lang="en-US"/>
        </a:p>
      </dgm:t>
    </dgm:pt>
    <dgm:pt modelId="{50117DE1-1606-4E4F-B19F-FD1F9977A138}">
      <dgm:prSet phldrT="[Text]"/>
      <dgm:spPr/>
      <dgm:t>
        <a:bodyPr/>
        <a:lstStyle/>
        <a:p>
          <a:r>
            <a:rPr lang="en-US" dirty="0" smtClean="0">
              <a:solidFill>
                <a:srgbClr val="DCDEE0"/>
              </a:solidFill>
            </a:rPr>
            <a:t>Trend Component</a:t>
          </a:r>
          <a:endParaRPr lang="en-US" dirty="0">
            <a:solidFill>
              <a:srgbClr val="DCDEE0"/>
            </a:solidFill>
          </a:endParaRPr>
        </a:p>
      </dgm:t>
    </dgm:pt>
    <dgm:pt modelId="{25BAC515-ED70-6B45-AC36-0C3B771172E1}" type="parTrans" cxnId="{DE5EF881-78C5-D74F-86CF-8EE470CC58BC}">
      <dgm:prSet/>
      <dgm:spPr/>
      <dgm:t>
        <a:bodyPr/>
        <a:lstStyle/>
        <a:p>
          <a:endParaRPr lang="en-US"/>
        </a:p>
      </dgm:t>
    </dgm:pt>
    <dgm:pt modelId="{8DC97258-3FD2-294E-A173-B475CC98E0ED}" type="sibTrans" cxnId="{DE5EF881-78C5-D74F-86CF-8EE470CC58BC}">
      <dgm:prSet/>
      <dgm:spPr/>
      <dgm:t>
        <a:bodyPr/>
        <a:lstStyle/>
        <a:p>
          <a:endParaRPr lang="en-US"/>
        </a:p>
      </dgm:t>
    </dgm:pt>
    <dgm:pt modelId="{4A53795E-BE72-B047-86F2-4B8A5AADE733}">
      <dgm:prSet phldrT="[Text]"/>
      <dgm:spPr/>
      <dgm:t>
        <a:bodyPr/>
        <a:lstStyle/>
        <a:p>
          <a:r>
            <a:rPr lang="en-US" dirty="0" smtClean="0">
              <a:solidFill>
                <a:srgbClr val="DCDEE0"/>
              </a:solidFill>
            </a:rPr>
            <a:t>Periodic Components</a:t>
          </a:r>
          <a:endParaRPr lang="en-US" dirty="0">
            <a:solidFill>
              <a:srgbClr val="DCDEE0"/>
            </a:solidFill>
          </a:endParaRPr>
        </a:p>
      </dgm:t>
    </dgm:pt>
    <dgm:pt modelId="{6D4A5B30-5B74-C74E-B266-1BE599A6F9D8}" type="parTrans" cxnId="{3E6E9828-8ACF-B94A-860D-62CC9A61F5DF}">
      <dgm:prSet/>
      <dgm:spPr/>
      <dgm:t>
        <a:bodyPr/>
        <a:lstStyle/>
        <a:p>
          <a:endParaRPr lang="en-US"/>
        </a:p>
      </dgm:t>
    </dgm:pt>
    <dgm:pt modelId="{BEC1AAA0-2405-2842-8029-BFD67B31B708}" type="sibTrans" cxnId="{3E6E9828-8ACF-B94A-860D-62CC9A61F5DF}">
      <dgm:prSet/>
      <dgm:spPr/>
      <dgm:t>
        <a:bodyPr/>
        <a:lstStyle/>
        <a:p>
          <a:endParaRPr lang="en-US"/>
        </a:p>
      </dgm:t>
    </dgm:pt>
    <dgm:pt modelId="{4E305D01-7FA5-954C-9775-A8577642CCA9}">
      <dgm:prSet phldrT="[Text]"/>
      <dgm:spPr/>
      <dgm:t>
        <a:bodyPr/>
        <a:lstStyle/>
        <a:p>
          <a:r>
            <a:rPr lang="en-US" dirty="0" smtClean="0">
              <a:solidFill>
                <a:srgbClr val="DCDEE0"/>
              </a:solidFill>
            </a:rPr>
            <a:t>Other Time-related source</a:t>
          </a:r>
          <a:endParaRPr lang="en-US" dirty="0">
            <a:solidFill>
              <a:srgbClr val="DCDEE0"/>
            </a:solidFill>
          </a:endParaRPr>
        </a:p>
      </dgm:t>
    </dgm:pt>
    <dgm:pt modelId="{3044194C-FDA5-3A4B-91AC-75783BCDA983}" type="parTrans" cxnId="{7413D3E9-AB16-A747-9C19-803BC7CB12AB}">
      <dgm:prSet/>
      <dgm:spPr/>
      <dgm:t>
        <a:bodyPr/>
        <a:lstStyle/>
        <a:p>
          <a:endParaRPr lang="en-US"/>
        </a:p>
      </dgm:t>
    </dgm:pt>
    <dgm:pt modelId="{723489DF-A606-4640-A874-586A561BC562}" type="sibTrans" cxnId="{7413D3E9-AB16-A747-9C19-803BC7CB12AB}">
      <dgm:prSet/>
      <dgm:spPr/>
      <dgm:t>
        <a:bodyPr/>
        <a:lstStyle/>
        <a:p>
          <a:endParaRPr lang="en-US"/>
        </a:p>
      </dgm:t>
    </dgm:pt>
    <dgm:pt modelId="{90570F8B-9DEC-DC43-80EC-31618C29E361}">
      <dgm:prSet phldrT="[Text]"/>
      <dgm:spPr/>
      <dgm:t>
        <a:bodyPr/>
        <a:lstStyle/>
        <a:p>
          <a:r>
            <a:rPr lang="en-US" dirty="0" smtClean="0">
              <a:solidFill>
                <a:srgbClr val="DCDEE0"/>
              </a:solidFill>
            </a:rPr>
            <a:t>Quarterly</a:t>
          </a:r>
          <a:endParaRPr lang="en-US" dirty="0"/>
        </a:p>
      </dgm:t>
    </dgm:pt>
    <dgm:pt modelId="{838809BC-07BE-124C-9F5C-1E168003249E}" type="parTrans" cxnId="{76CADCDD-CEB5-814C-BBCF-FFD84F75D3CD}">
      <dgm:prSet/>
      <dgm:spPr/>
      <dgm:t>
        <a:bodyPr/>
        <a:lstStyle/>
        <a:p>
          <a:endParaRPr lang="en-US"/>
        </a:p>
      </dgm:t>
    </dgm:pt>
    <dgm:pt modelId="{652F4B37-FFE3-8341-B11C-F62FB712D437}" type="sibTrans" cxnId="{76CADCDD-CEB5-814C-BBCF-FFD84F75D3CD}">
      <dgm:prSet/>
      <dgm:spPr/>
      <dgm:t>
        <a:bodyPr/>
        <a:lstStyle/>
        <a:p>
          <a:endParaRPr lang="en-US"/>
        </a:p>
      </dgm:t>
    </dgm:pt>
    <dgm:pt modelId="{48A351F8-692E-A843-BD27-B85172D92A60}">
      <dgm:prSet phldrT="[Text]"/>
      <dgm:spPr/>
      <dgm:t>
        <a:bodyPr/>
        <a:lstStyle/>
        <a:p>
          <a:r>
            <a:rPr lang="en-US" dirty="0" smtClean="0">
              <a:solidFill>
                <a:srgbClr val="DCDEE0"/>
              </a:solidFill>
            </a:rPr>
            <a:t>Monthly</a:t>
          </a:r>
          <a:endParaRPr lang="en-US" dirty="0">
            <a:solidFill>
              <a:srgbClr val="DCDEE0"/>
            </a:solidFill>
          </a:endParaRPr>
        </a:p>
      </dgm:t>
    </dgm:pt>
    <dgm:pt modelId="{544A6038-8BAC-0E4D-820D-0E8D379516C4}" type="parTrans" cxnId="{C4928F2C-48CC-C747-9630-D69463DF97B1}">
      <dgm:prSet/>
      <dgm:spPr/>
      <dgm:t>
        <a:bodyPr/>
        <a:lstStyle/>
        <a:p>
          <a:endParaRPr lang="en-US"/>
        </a:p>
      </dgm:t>
    </dgm:pt>
    <dgm:pt modelId="{FB750F8D-6F32-454D-B9D3-897203A4EB69}" type="sibTrans" cxnId="{C4928F2C-48CC-C747-9630-D69463DF97B1}">
      <dgm:prSet/>
      <dgm:spPr/>
      <dgm:t>
        <a:bodyPr/>
        <a:lstStyle/>
        <a:p>
          <a:endParaRPr lang="en-US"/>
        </a:p>
      </dgm:t>
    </dgm:pt>
    <dgm:pt modelId="{95779CF6-2968-7B4C-A362-685F45A4D664}">
      <dgm:prSet phldrT="[Text]"/>
      <dgm:spPr/>
      <dgm:t>
        <a:bodyPr/>
        <a:lstStyle/>
        <a:p>
          <a:r>
            <a:rPr lang="en-US" dirty="0" smtClean="0">
              <a:solidFill>
                <a:srgbClr val="DCDEE0"/>
              </a:solidFill>
            </a:rPr>
            <a:t>Annual</a:t>
          </a:r>
          <a:endParaRPr lang="en-US" dirty="0">
            <a:solidFill>
              <a:srgbClr val="DCDEE0"/>
            </a:solidFill>
          </a:endParaRPr>
        </a:p>
      </dgm:t>
    </dgm:pt>
    <dgm:pt modelId="{A56388B6-3495-E442-8C98-6773F138B71E}" type="parTrans" cxnId="{426276CF-693A-B944-8AD9-3364B4BD0A08}">
      <dgm:prSet/>
      <dgm:spPr/>
      <dgm:t>
        <a:bodyPr/>
        <a:lstStyle/>
        <a:p>
          <a:endParaRPr lang="en-US"/>
        </a:p>
      </dgm:t>
    </dgm:pt>
    <dgm:pt modelId="{9F4CF8F9-120E-734A-9FBF-6EB2FAE51768}" type="sibTrans" cxnId="{426276CF-693A-B944-8AD9-3364B4BD0A08}">
      <dgm:prSet/>
      <dgm:spPr/>
      <dgm:t>
        <a:bodyPr/>
        <a:lstStyle/>
        <a:p>
          <a:endParaRPr lang="en-US"/>
        </a:p>
      </dgm:t>
    </dgm:pt>
    <dgm:pt modelId="{23E7CF06-4A2B-9E4E-BE19-87B3235A7242}">
      <dgm:prSet phldrT="[Text]"/>
      <dgm:spPr/>
      <dgm:t>
        <a:bodyPr/>
        <a:lstStyle/>
        <a:p>
          <a:r>
            <a:rPr lang="en-US" dirty="0" smtClean="0">
              <a:solidFill>
                <a:srgbClr val="DCDEE0"/>
              </a:solidFill>
            </a:rPr>
            <a:t>Daily</a:t>
          </a:r>
          <a:endParaRPr lang="en-US" dirty="0">
            <a:solidFill>
              <a:srgbClr val="DCDEE0"/>
            </a:solidFill>
          </a:endParaRPr>
        </a:p>
      </dgm:t>
    </dgm:pt>
    <dgm:pt modelId="{868D50F3-9D11-354D-9286-99C6A6E607D4}" type="parTrans" cxnId="{6A2BED4C-D696-5E41-B61B-282C28C36402}">
      <dgm:prSet/>
      <dgm:spPr/>
      <dgm:t>
        <a:bodyPr/>
        <a:lstStyle/>
        <a:p>
          <a:endParaRPr lang="en-US"/>
        </a:p>
      </dgm:t>
    </dgm:pt>
    <dgm:pt modelId="{29A036B7-8ED7-C541-B9BE-028C735047DA}" type="sibTrans" cxnId="{6A2BED4C-D696-5E41-B61B-282C28C36402}">
      <dgm:prSet/>
      <dgm:spPr/>
      <dgm:t>
        <a:bodyPr/>
        <a:lstStyle/>
        <a:p>
          <a:endParaRPr lang="en-US"/>
        </a:p>
      </dgm:t>
    </dgm:pt>
    <dgm:pt modelId="{393F9788-E272-5941-B159-6EFF746912A5}">
      <dgm:prSet phldrT="[Text]"/>
      <dgm:spPr/>
      <dgm:t>
        <a:bodyPr/>
        <a:lstStyle/>
        <a:p>
          <a:r>
            <a:rPr lang="en-US" dirty="0" smtClean="0">
              <a:solidFill>
                <a:srgbClr val="DCDEE0"/>
              </a:solidFill>
            </a:rPr>
            <a:t>Noise</a:t>
          </a:r>
          <a:endParaRPr lang="en-US" dirty="0">
            <a:solidFill>
              <a:srgbClr val="DCDEE0"/>
            </a:solidFill>
          </a:endParaRPr>
        </a:p>
      </dgm:t>
    </dgm:pt>
    <dgm:pt modelId="{AD25B87C-CBFB-FF4D-8724-BFBCA67BABC8}" type="parTrans" cxnId="{0409B47D-735E-F648-9594-33A90FAEB638}">
      <dgm:prSet/>
      <dgm:spPr/>
      <dgm:t>
        <a:bodyPr/>
        <a:lstStyle/>
        <a:p>
          <a:endParaRPr lang="en-US"/>
        </a:p>
      </dgm:t>
    </dgm:pt>
    <dgm:pt modelId="{E2894407-BE69-5F45-A6F9-8F88766C833F}" type="sibTrans" cxnId="{0409B47D-735E-F648-9594-33A90FAEB638}">
      <dgm:prSet/>
      <dgm:spPr/>
      <dgm:t>
        <a:bodyPr/>
        <a:lstStyle/>
        <a:p>
          <a:endParaRPr lang="en-US"/>
        </a:p>
      </dgm:t>
    </dgm:pt>
    <dgm:pt modelId="{8BAB4B5D-4AF7-FE4B-B282-3BD84D1ABBFC}">
      <dgm:prSet phldrT="[Text]"/>
      <dgm:spPr/>
      <dgm:t>
        <a:bodyPr/>
        <a:lstStyle/>
        <a:p>
          <a:r>
            <a:rPr lang="en-US" dirty="0" smtClean="0">
              <a:solidFill>
                <a:srgbClr val="DCDEE0"/>
              </a:solidFill>
            </a:rPr>
            <a:t>Weather</a:t>
          </a:r>
          <a:endParaRPr lang="en-US" dirty="0">
            <a:solidFill>
              <a:srgbClr val="DCDEE0"/>
            </a:solidFill>
          </a:endParaRPr>
        </a:p>
      </dgm:t>
    </dgm:pt>
    <dgm:pt modelId="{9F514B90-4B93-4D49-AF05-8D611DD59C81}" type="parTrans" cxnId="{AF8B84CD-3C6E-2C40-AE94-30F7F910123E}">
      <dgm:prSet/>
      <dgm:spPr/>
      <dgm:t>
        <a:bodyPr/>
        <a:lstStyle/>
        <a:p>
          <a:endParaRPr lang="en-US"/>
        </a:p>
      </dgm:t>
    </dgm:pt>
    <dgm:pt modelId="{29F69DB8-6D3E-7947-8CA2-C6409A4B7CDA}" type="sibTrans" cxnId="{AF8B84CD-3C6E-2C40-AE94-30F7F910123E}">
      <dgm:prSet/>
      <dgm:spPr/>
      <dgm:t>
        <a:bodyPr/>
        <a:lstStyle/>
        <a:p>
          <a:endParaRPr lang="en-US"/>
        </a:p>
      </dgm:t>
    </dgm:pt>
    <dgm:pt modelId="{05620984-C7ED-4840-9538-39A7FE4103B3}">
      <dgm:prSet phldrT="[Text]"/>
      <dgm:spPr/>
      <dgm:t>
        <a:bodyPr/>
        <a:lstStyle/>
        <a:p>
          <a:r>
            <a:rPr lang="en-US" dirty="0" smtClean="0">
              <a:solidFill>
                <a:srgbClr val="DCDEE0"/>
              </a:solidFill>
            </a:rPr>
            <a:t>Economic</a:t>
          </a:r>
          <a:endParaRPr lang="en-US" dirty="0">
            <a:solidFill>
              <a:srgbClr val="DCDEE0"/>
            </a:solidFill>
          </a:endParaRPr>
        </a:p>
      </dgm:t>
    </dgm:pt>
    <dgm:pt modelId="{2A119040-67BA-8048-A7B0-68317C393567}" type="parTrans" cxnId="{88027356-CCCC-C648-94C9-37D3A1F13872}">
      <dgm:prSet/>
      <dgm:spPr/>
      <dgm:t>
        <a:bodyPr/>
        <a:lstStyle/>
        <a:p>
          <a:endParaRPr lang="en-US"/>
        </a:p>
      </dgm:t>
    </dgm:pt>
    <dgm:pt modelId="{E0DF15BF-3D4C-7149-A29E-DF1538EDA8C1}" type="sibTrans" cxnId="{88027356-CCCC-C648-94C9-37D3A1F13872}">
      <dgm:prSet/>
      <dgm:spPr/>
      <dgm:t>
        <a:bodyPr/>
        <a:lstStyle/>
        <a:p>
          <a:endParaRPr lang="en-US"/>
        </a:p>
      </dgm:t>
    </dgm:pt>
    <dgm:pt modelId="{1DB8F914-1B8E-BD4F-A99E-91F2E03B56E1}">
      <dgm:prSet phldrT="[Text]"/>
      <dgm:spPr/>
      <dgm:t>
        <a:bodyPr/>
        <a:lstStyle/>
        <a:p>
          <a:r>
            <a:rPr lang="en-US" dirty="0" smtClean="0">
              <a:solidFill>
                <a:srgbClr val="DCDEE0"/>
              </a:solidFill>
            </a:rPr>
            <a:t>Demographic</a:t>
          </a:r>
          <a:endParaRPr lang="en-US" dirty="0">
            <a:solidFill>
              <a:srgbClr val="DCDEE0"/>
            </a:solidFill>
          </a:endParaRPr>
        </a:p>
      </dgm:t>
    </dgm:pt>
    <dgm:pt modelId="{4CB3879C-1CFF-CF43-806F-85E325B79757}" type="parTrans" cxnId="{B007E4E1-9B45-6045-8063-200CBA67F0F0}">
      <dgm:prSet/>
      <dgm:spPr/>
      <dgm:t>
        <a:bodyPr/>
        <a:lstStyle/>
        <a:p>
          <a:endParaRPr lang="en-US"/>
        </a:p>
      </dgm:t>
    </dgm:pt>
    <dgm:pt modelId="{44455B21-B6E9-794A-A105-D2E199E0DDD2}" type="sibTrans" cxnId="{B007E4E1-9B45-6045-8063-200CBA67F0F0}">
      <dgm:prSet/>
      <dgm:spPr/>
      <dgm:t>
        <a:bodyPr/>
        <a:lstStyle/>
        <a:p>
          <a:endParaRPr lang="en-US"/>
        </a:p>
      </dgm:t>
    </dgm:pt>
    <dgm:pt modelId="{268299D0-A031-5B4F-B445-AA8356CB944A}" type="pres">
      <dgm:prSet presAssocID="{43F093BB-E853-FD42-ADCD-6EDE551D1202}" presName="hierChild1" presStyleCnt="0">
        <dgm:presLayoutVars>
          <dgm:chPref val="1"/>
          <dgm:dir/>
          <dgm:animOne val="branch"/>
          <dgm:animLvl val="lvl"/>
          <dgm:resizeHandles/>
        </dgm:presLayoutVars>
      </dgm:prSet>
      <dgm:spPr/>
      <dgm:t>
        <a:bodyPr/>
        <a:lstStyle/>
        <a:p>
          <a:endParaRPr lang="en-US"/>
        </a:p>
      </dgm:t>
    </dgm:pt>
    <dgm:pt modelId="{A9A7B2B5-2D08-8A46-A940-8BCD05A83993}" type="pres">
      <dgm:prSet presAssocID="{83A67BAB-78E8-254F-AB4F-2A70513D7E83}" presName="hierRoot1" presStyleCnt="0"/>
      <dgm:spPr/>
    </dgm:pt>
    <dgm:pt modelId="{A390C853-9347-564A-8093-D34D5FBD51F0}" type="pres">
      <dgm:prSet presAssocID="{83A67BAB-78E8-254F-AB4F-2A70513D7E83}" presName="composite" presStyleCnt="0"/>
      <dgm:spPr/>
    </dgm:pt>
    <dgm:pt modelId="{2E0E4007-7F56-C846-8DE4-2A15F0979894}" type="pres">
      <dgm:prSet presAssocID="{83A67BAB-78E8-254F-AB4F-2A70513D7E83}" presName="background" presStyleLbl="node0" presStyleIdx="0" presStyleCnt="1"/>
      <dgm:spPr/>
    </dgm:pt>
    <dgm:pt modelId="{0E83897A-B959-A34A-B439-4BA840E36ACE}" type="pres">
      <dgm:prSet presAssocID="{83A67BAB-78E8-254F-AB4F-2A70513D7E83}" presName="text" presStyleLbl="fgAcc0" presStyleIdx="0" presStyleCnt="1">
        <dgm:presLayoutVars>
          <dgm:chPref val="3"/>
        </dgm:presLayoutVars>
      </dgm:prSet>
      <dgm:spPr/>
      <dgm:t>
        <a:bodyPr/>
        <a:lstStyle/>
        <a:p>
          <a:endParaRPr lang="en-US"/>
        </a:p>
      </dgm:t>
    </dgm:pt>
    <dgm:pt modelId="{0AA64046-6D71-9949-90C4-D61F3920356E}" type="pres">
      <dgm:prSet presAssocID="{83A67BAB-78E8-254F-AB4F-2A70513D7E83}" presName="hierChild2" presStyleCnt="0"/>
      <dgm:spPr/>
    </dgm:pt>
    <dgm:pt modelId="{5AA07002-4ACE-C44E-8333-6FAFF93BE54B}" type="pres">
      <dgm:prSet presAssocID="{25BAC515-ED70-6B45-AC36-0C3B771172E1}" presName="Name10" presStyleLbl="parChTrans1D2" presStyleIdx="0" presStyleCnt="4"/>
      <dgm:spPr/>
      <dgm:t>
        <a:bodyPr/>
        <a:lstStyle/>
        <a:p>
          <a:endParaRPr lang="en-US"/>
        </a:p>
      </dgm:t>
    </dgm:pt>
    <dgm:pt modelId="{EEECC454-893D-0C40-9DF3-059CD51EBAC7}" type="pres">
      <dgm:prSet presAssocID="{50117DE1-1606-4E4F-B19F-FD1F9977A138}" presName="hierRoot2" presStyleCnt="0"/>
      <dgm:spPr/>
    </dgm:pt>
    <dgm:pt modelId="{1594C8EA-6391-A64C-B41D-18F093467ECF}" type="pres">
      <dgm:prSet presAssocID="{50117DE1-1606-4E4F-B19F-FD1F9977A138}" presName="composite2" presStyleCnt="0"/>
      <dgm:spPr/>
    </dgm:pt>
    <dgm:pt modelId="{A34E1A13-ACB8-4948-BC24-CCDD74275250}" type="pres">
      <dgm:prSet presAssocID="{50117DE1-1606-4E4F-B19F-FD1F9977A138}" presName="background2" presStyleLbl="node2" presStyleIdx="0" presStyleCnt="4"/>
      <dgm:spPr/>
    </dgm:pt>
    <dgm:pt modelId="{FD581DCB-1AFA-2640-8112-732E6FE8223D}" type="pres">
      <dgm:prSet presAssocID="{50117DE1-1606-4E4F-B19F-FD1F9977A138}" presName="text2" presStyleLbl="fgAcc2" presStyleIdx="0" presStyleCnt="4">
        <dgm:presLayoutVars>
          <dgm:chPref val="3"/>
        </dgm:presLayoutVars>
      </dgm:prSet>
      <dgm:spPr/>
      <dgm:t>
        <a:bodyPr/>
        <a:lstStyle/>
        <a:p>
          <a:endParaRPr lang="en-US"/>
        </a:p>
      </dgm:t>
    </dgm:pt>
    <dgm:pt modelId="{505B389B-56B0-D247-9283-DBC2E0B844E3}" type="pres">
      <dgm:prSet presAssocID="{50117DE1-1606-4E4F-B19F-FD1F9977A138}" presName="hierChild3" presStyleCnt="0"/>
      <dgm:spPr/>
    </dgm:pt>
    <dgm:pt modelId="{8E92962F-2AD2-994A-9B9E-B84A88FE3341}" type="pres">
      <dgm:prSet presAssocID="{6D4A5B30-5B74-C74E-B266-1BE599A6F9D8}" presName="Name10" presStyleLbl="parChTrans1D2" presStyleIdx="1" presStyleCnt="4"/>
      <dgm:spPr/>
      <dgm:t>
        <a:bodyPr/>
        <a:lstStyle/>
        <a:p>
          <a:endParaRPr lang="en-US"/>
        </a:p>
      </dgm:t>
    </dgm:pt>
    <dgm:pt modelId="{2438B2ED-9EDE-1249-B891-7353C6843635}" type="pres">
      <dgm:prSet presAssocID="{4A53795E-BE72-B047-86F2-4B8A5AADE733}" presName="hierRoot2" presStyleCnt="0"/>
      <dgm:spPr/>
    </dgm:pt>
    <dgm:pt modelId="{D0684A57-4744-F04A-B524-92C0E85FB9DF}" type="pres">
      <dgm:prSet presAssocID="{4A53795E-BE72-B047-86F2-4B8A5AADE733}" presName="composite2" presStyleCnt="0"/>
      <dgm:spPr/>
    </dgm:pt>
    <dgm:pt modelId="{E697447D-9270-034E-8985-4625599857F8}" type="pres">
      <dgm:prSet presAssocID="{4A53795E-BE72-B047-86F2-4B8A5AADE733}" presName="background2" presStyleLbl="node2" presStyleIdx="1" presStyleCnt="4"/>
      <dgm:spPr/>
    </dgm:pt>
    <dgm:pt modelId="{771D9890-6C4A-9F45-8656-C0A2A8536282}" type="pres">
      <dgm:prSet presAssocID="{4A53795E-BE72-B047-86F2-4B8A5AADE733}" presName="text2" presStyleLbl="fgAcc2" presStyleIdx="1" presStyleCnt="4">
        <dgm:presLayoutVars>
          <dgm:chPref val="3"/>
        </dgm:presLayoutVars>
      </dgm:prSet>
      <dgm:spPr/>
      <dgm:t>
        <a:bodyPr/>
        <a:lstStyle/>
        <a:p>
          <a:endParaRPr lang="en-US"/>
        </a:p>
      </dgm:t>
    </dgm:pt>
    <dgm:pt modelId="{8914AF08-1B4D-9D4D-BF27-589AAAAD2DFE}" type="pres">
      <dgm:prSet presAssocID="{4A53795E-BE72-B047-86F2-4B8A5AADE733}" presName="hierChild3" presStyleCnt="0"/>
      <dgm:spPr/>
    </dgm:pt>
    <dgm:pt modelId="{F03F2A0E-25A1-294E-8F80-EF35C7E7750B}" type="pres">
      <dgm:prSet presAssocID="{A56388B6-3495-E442-8C98-6773F138B71E}" presName="Name17" presStyleLbl="parChTrans1D3" presStyleIdx="0" presStyleCnt="7"/>
      <dgm:spPr/>
      <dgm:t>
        <a:bodyPr/>
        <a:lstStyle/>
        <a:p>
          <a:endParaRPr lang="en-US"/>
        </a:p>
      </dgm:t>
    </dgm:pt>
    <dgm:pt modelId="{7852ECE1-4F4C-FD4E-897A-8C20BAB2A456}" type="pres">
      <dgm:prSet presAssocID="{95779CF6-2968-7B4C-A362-685F45A4D664}" presName="hierRoot3" presStyleCnt="0"/>
      <dgm:spPr/>
    </dgm:pt>
    <dgm:pt modelId="{659286C7-078A-AB42-8E88-285224CA3509}" type="pres">
      <dgm:prSet presAssocID="{95779CF6-2968-7B4C-A362-685F45A4D664}" presName="composite3" presStyleCnt="0"/>
      <dgm:spPr/>
    </dgm:pt>
    <dgm:pt modelId="{958DB312-7C36-1542-AFBC-6867E325DDF8}" type="pres">
      <dgm:prSet presAssocID="{95779CF6-2968-7B4C-A362-685F45A4D664}" presName="background3" presStyleLbl="node3" presStyleIdx="0" presStyleCnt="7"/>
      <dgm:spPr/>
    </dgm:pt>
    <dgm:pt modelId="{42DE278E-336D-2840-9F85-8577C2FEA245}" type="pres">
      <dgm:prSet presAssocID="{95779CF6-2968-7B4C-A362-685F45A4D664}" presName="text3" presStyleLbl="fgAcc3" presStyleIdx="0" presStyleCnt="7">
        <dgm:presLayoutVars>
          <dgm:chPref val="3"/>
        </dgm:presLayoutVars>
      </dgm:prSet>
      <dgm:spPr/>
      <dgm:t>
        <a:bodyPr/>
        <a:lstStyle/>
        <a:p>
          <a:endParaRPr lang="en-US"/>
        </a:p>
      </dgm:t>
    </dgm:pt>
    <dgm:pt modelId="{332C7A06-2F28-D44F-B54C-76D533BA5502}" type="pres">
      <dgm:prSet presAssocID="{95779CF6-2968-7B4C-A362-685F45A4D664}" presName="hierChild4" presStyleCnt="0"/>
      <dgm:spPr/>
    </dgm:pt>
    <dgm:pt modelId="{F2C2E87F-A592-9B46-BD07-5E4AE272C18F}" type="pres">
      <dgm:prSet presAssocID="{838809BC-07BE-124C-9F5C-1E168003249E}" presName="Name17" presStyleLbl="parChTrans1D3" presStyleIdx="1" presStyleCnt="7"/>
      <dgm:spPr/>
      <dgm:t>
        <a:bodyPr/>
        <a:lstStyle/>
        <a:p>
          <a:endParaRPr lang="en-US"/>
        </a:p>
      </dgm:t>
    </dgm:pt>
    <dgm:pt modelId="{A2DFB6C4-1B02-5E40-AD4C-8F11122FD62A}" type="pres">
      <dgm:prSet presAssocID="{90570F8B-9DEC-DC43-80EC-31618C29E361}" presName="hierRoot3" presStyleCnt="0"/>
      <dgm:spPr/>
    </dgm:pt>
    <dgm:pt modelId="{F70D9028-7EB5-A743-A783-3AE0292FAE08}" type="pres">
      <dgm:prSet presAssocID="{90570F8B-9DEC-DC43-80EC-31618C29E361}" presName="composite3" presStyleCnt="0"/>
      <dgm:spPr/>
    </dgm:pt>
    <dgm:pt modelId="{4B60FD1F-F190-5542-AFF2-8DAA64230CCB}" type="pres">
      <dgm:prSet presAssocID="{90570F8B-9DEC-DC43-80EC-31618C29E361}" presName="background3" presStyleLbl="node3" presStyleIdx="1" presStyleCnt="7"/>
      <dgm:spPr/>
    </dgm:pt>
    <dgm:pt modelId="{58BCA73C-7D2A-3445-83CE-55AAF5C331D6}" type="pres">
      <dgm:prSet presAssocID="{90570F8B-9DEC-DC43-80EC-31618C29E361}" presName="text3" presStyleLbl="fgAcc3" presStyleIdx="1" presStyleCnt="7">
        <dgm:presLayoutVars>
          <dgm:chPref val="3"/>
        </dgm:presLayoutVars>
      </dgm:prSet>
      <dgm:spPr/>
      <dgm:t>
        <a:bodyPr/>
        <a:lstStyle/>
        <a:p>
          <a:endParaRPr lang="en-US"/>
        </a:p>
      </dgm:t>
    </dgm:pt>
    <dgm:pt modelId="{3EE9343B-5EAD-124D-9576-D847BED4CA8E}" type="pres">
      <dgm:prSet presAssocID="{90570F8B-9DEC-DC43-80EC-31618C29E361}" presName="hierChild4" presStyleCnt="0"/>
      <dgm:spPr/>
    </dgm:pt>
    <dgm:pt modelId="{A6059CB2-A6A9-B74B-8445-914F61FBB82D}" type="pres">
      <dgm:prSet presAssocID="{544A6038-8BAC-0E4D-820D-0E8D379516C4}" presName="Name17" presStyleLbl="parChTrans1D3" presStyleIdx="2" presStyleCnt="7"/>
      <dgm:spPr/>
      <dgm:t>
        <a:bodyPr/>
        <a:lstStyle/>
        <a:p>
          <a:endParaRPr lang="en-US"/>
        </a:p>
      </dgm:t>
    </dgm:pt>
    <dgm:pt modelId="{84DB7E3E-B967-1F40-93A4-350738304CD0}" type="pres">
      <dgm:prSet presAssocID="{48A351F8-692E-A843-BD27-B85172D92A60}" presName="hierRoot3" presStyleCnt="0"/>
      <dgm:spPr/>
    </dgm:pt>
    <dgm:pt modelId="{673B842B-AACA-8F42-8AF1-C77C3BA5F6D4}" type="pres">
      <dgm:prSet presAssocID="{48A351F8-692E-A843-BD27-B85172D92A60}" presName="composite3" presStyleCnt="0"/>
      <dgm:spPr/>
    </dgm:pt>
    <dgm:pt modelId="{1E9C6AE8-6445-8246-9A00-8DABC47B7A17}" type="pres">
      <dgm:prSet presAssocID="{48A351F8-692E-A843-BD27-B85172D92A60}" presName="background3" presStyleLbl="node3" presStyleIdx="2" presStyleCnt="7"/>
      <dgm:spPr/>
    </dgm:pt>
    <dgm:pt modelId="{39F11010-F9B6-8D47-B395-74AE40C6227C}" type="pres">
      <dgm:prSet presAssocID="{48A351F8-692E-A843-BD27-B85172D92A60}" presName="text3" presStyleLbl="fgAcc3" presStyleIdx="2" presStyleCnt="7">
        <dgm:presLayoutVars>
          <dgm:chPref val="3"/>
        </dgm:presLayoutVars>
      </dgm:prSet>
      <dgm:spPr/>
      <dgm:t>
        <a:bodyPr/>
        <a:lstStyle/>
        <a:p>
          <a:endParaRPr lang="en-US"/>
        </a:p>
      </dgm:t>
    </dgm:pt>
    <dgm:pt modelId="{D7430BF7-6577-0942-AA04-7F4508164390}" type="pres">
      <dgm:prSet presAssocID="{48A351F8-692E-A843-BD27-B85172D92A60}" presName="hierChild4" presStyleCnt="0"/>
      <dgm:spPr/>
    </dgm:pt>
    <dgm:pt modelId="{24CED64E-FC3D-8C42-B870-2834EE70EE91}" type="pres">
      <dgm:prSet presAssocID="{868D50F3-9D11-354D-9286-99C6A6E607D4}" presName="Name17" presStyleLbl="parChTrans1D3" presStyleIdx="3" presStyleCnt="7"/>
      <dgm:spPr/>
      <dgm:t>
        <a:bodyPr/>
        <a:lstStyle/>
        <a:p>
          <a:endParaRPr lang="en-US"/>
        </a:p>
      </dgm:t>
    </dgm:pt>
    <dgm:pt modelId="{61EFE958-A784-6045-99D1-71688556EB4A}" type="pres">
      <dgm:prSet presAssocID="{23E7CF06-4A2B-9E4E-BE19-87B3235A7242}" presName="hierRoot3" presStyleCnt="0"/>
      <dgm:spPr/>
    </dgm:pt>
    <dgm:pt modelId="{36721D87-EBE3-8D4F-9D58-443E0E19A775}" type="pres">
      <dgm:prSet presAssocID="{23E7CF06-4A2B-9E4E-BE19-87B3235A7242}" presName="composite3" presStyleCnt="0"/>
      <dgm:spPr/>
    </dgm:pt>
    <dgm:pt modelId="{6F2DE275-BA8B-BC4E-B0B7-1BB99EE35365}" type="pres">
      <dgm:prSet presAssocID="{23E7CF06-4A2B-9E4E-BE19-87B3235A7242}" presName="background3" presStyleLbl="node3" presStyleIdx="3" presStyleCnt="7"/>
      <dgm:spPr/>
    </dgm:pt>
    <dgm:pt modelId="{D3AE2F71-64B2-5449-8262-BCB7E85E0776}" type="pres">
      <dgm:prSet presAssocID="{23E7CF06-4A2B-9E4E-BE19-87B3235A7242}" presName="text3" presStyleLbl="fgAcc3" presStyleIdx="3" presStyleCnt="7">
        <dgm:presLayoutVars>
          <dgm:chPref val="3"/>
        </dgm:presLayoutVars>
      </dgm:prSet>
      <dgm:spPr/>
      <dgm:t>
        <a:bodyPr/>
        <a:lstStyle/>
        <a:p>
          <a:endParaRPr lang="en-US"/>
        </a:p>
      </dgm:t>
    </dgm:pt>
    <dgm:pt modelId="{7FD8B705-A417-8C44-825F-0127472ABF99}" type="pres">
      <dgm:prSet presAssocID="{23E7CF06-4A2B-9E4E-BE19-87B3235A7242}" presName="hierChild4" presStyleCnt="0"/>
      <dgm:spPr/>
    </dgm:pt>
    <dgm:pt modelId="{532C2096-BF3E-2A4E-B6E0-FC7EF8E70856}" type="pres">
      <dgm:prSet presAssocID="{3044194C-FDA5-3A4B-91AC-75783BCDA983}" presName="Name10" presStyleLbl="parChTrans1D2" presStyleIdx="2" presStyleCnt="4"/>
      <dgm:spPr/>
      <dgm:t>
        <a:bodyPr/>
        <a:lstStyle/>
        <a:p>
          <a:endParaRPr lang="en-US"/>
        </a:p>
      </dgm:t>
    </dgm:pt>
    <dgm:pt modelId="{018D8AA2-7F63-1B45-A57A-2B2C39F62697}" type="pres">
      <dgm:prSet presAssocID="{4E305D01-7FA5-954C-9775-A8577642CCA9}" presName="hierRoot2" presStyleCnt="0"/>
      <dgm:spPr/>
    </dgm:pt>
    <dgm:pt modelId="{C31CC8B5-E9D5-084A-9071-55B471A62888}" type="pres">
      <dgm:prSet presAssocID="{4E305D01-7FA5-954C-9775-A8577642CCA9}" presName="composite2" presStyleCnt="0"/>
      <dgm:spPr/>
    </dgm:pt>
    <dgm:pt modelId="{9C34649F-7E64-1547-AFCB-778DA066F46E}" type="pres">
      <dgm:prSet presAssocID="{4E305D01-7FA5-954C-9775-A8577642CCA9}" presName="background2" presStyleLbl="node2" presStyleIdx="2" presStyleCnt="4"/>
      <dgm:spPr/>
    </dgm:pt>
    <dgm:pt modelId="{BC81C3EE-E418-2C48-B35A-66D27F8C9AE7}" type="pres">
      <dgm:prSet presAssocID="{4E305D01-7FA5-954C-9775-A8577642CCA9}" presName="text2" presStyleLbl="fgAcc2" presStyleIdx="2" presStyleCnt="4">
        <dgm:presLayoutVars>
          <dgm:chPref val="3"/>
        </dgm:presLayoutVars>
      </dgm:prSet>
      <dgm:spPr/>
      <dgm:t>
        <a:bodyPr/>
        <a:lstStyle/>
        <a:p>
          <a:endParaRPr lang="en-US"/>
        </a:p>
      </dgm:t>
    </dgm:pt>
    <dgm:pt modelId="{B25AE609-EF96-D242-B859-C254B443A805}" type="pres">
      <dgm:prSet presAssocID="{4E305D01-7FA5-954C-9775-A8577642CCA9}" presName="hierChild3" presStyleCnt="0"/>
      <dgm:spPr/>
    </dgm:pt>
    <dgm:pt modelId="{9732D62B-12C4-2B40-AA14-D4A06567136C}" type="pres">
      <dgm:prSet presAssocID="{9F514B90-4B93-4D49-AF05-8D611DD59C81}" presName="Name17" presStyleLbl="parChTrans1D3" presStyleIdx="4" presStyleCnt="7"/>
      <dgm:spPr/>
      <dgm:t>
        <a:bodyPr/>
        <a:lstStyle/>
        <a:p>
          <a:endParaRPr lang="en-US"/>
        </a:p>
      </dgm:t>
    </dgm:pt>
    <dgm:pt modelId="{9887FE6B-1A2B-5648-A5DE-0499F4632BA8}" type="pres">
      <dgm:prSet presAssocID="{8BAB4B5D-4AF7-FE4B-B282-3BD84D1ABBFC}" presName="hierRoot3" presStyleCnt="0"/>
      <dgm:spPr/>
    </dgm:pt>
    <dgm:pt modelId="{937649F5-24BF-2E40-AEE3-2E73F97D9A85}" type="pres">
      <dgm:prSet presAssocID="{8BAB4B5D-4AF7-FE4B-B282-3BD84D1ABBFC}" presName="composite3" presStyleCnt="0"/>
      <dgm:spPr/>
    </dgm:pt>
    <dgm:pt modelId="{C8139572-8246-864C-833A-0891B570340F}" type="pres">
      <dgm:prSet presAssocID="{8BAB4B5D-4AF7-FE4B-B282-3BD84D1ABBFC}" presName="background3" presStyleLbl="node3" presStyleIdx="4" presStyleCnt="7"/>
      <dgm:spPr/>
    </dgm:pt>
    <dgm:pt modelId="{9704E654-DF2F-7C4D-8A54-AF220BFC7332}" type="pres">
      <dgm:prSet presAssocID="{8BAB4B5D-4AF7-FE4B-B282-3BD84D1ABBFC}" presName="text3" presStyleLbl="fgAcc3" presStyleIdx="4" presStyleCnt="7">
        <dgm:presLayoutVars>
          <dgm:chPref val="3"/>
        </dgm:presLayoutVars>
      </dgm:prSet>
      <dgm:spPr/>
      <dgm:t>
        <a:bodyPr/>
        <a:lstStyle/>
        <a:p>
          <a:endParaRPr lang="en-US"/>
        </a:p>
      </dgm:t>
    </dgm:pt>
    <dgm:pt modelId="{7B7D0460-36B7-2E4F-9AB8-CBC1FA22CD6B}" type="pres">
      <dgm:prSet presAssocID="{8BAB4B5D-4AF7-FE4B-B282-3BD84D1ABBFC}" presName="hierChild4" presStyleCnt="0"/>
      <dgm:spPr/>
    </dgm:pt>
    <dgm:pt modelId="{6D095025-9CF2-2A4D-9077-4EC0070ED2CC}" type="pres">
      <dgm:prSet presAssocID="{2A119040-67BA-8048-A7B0-68317C393567}" presName="Name17" presStyleLbl="parChTrans1D3" presStyleIdx="5" presStyleCnt="7"/>
      <dgm:spPr/>
      <dgm:t>
        <a:bodyPr/>
        <a:lstStyle/>
        <a:p>
          <a:endParaRPr lang="en-US"/>
        </a:p>
      </dgm:t>
    </dgm:pt>
    <dgm:pt modelId="{B79A0431-D26B-DF4E-8D0B-4B91B40ADBF6}" type="pres">
      <dgm:prSet presAssocID="{05620984-C7ED-4840-9538-39A7FE4103B3}" presName="hierRoot3" presStyleCnt="0"/>
      <dgm:spPr/>
    </dgm:pt>
    <dgm:pt modelId="{986EDCD8-ECB9-7747-B596-C939D57402D6}" type="pres">
      <dgm:prSet presAssocID="{05620984-C7ED-4840-9538-39A7FE4103B3}" presName="composite3" presStyleCnt="0"/>
      <dgm:spPr/>
    </dgm:pt>
    <dgm:pt modelId="{AFB26519-20A4-A24A-B258-17AFCCBFF693}" type="pres">
      <dgm:prSet presAssocID="{05620984-C7ED-4840-9538-39A7FE4103B3}" presName="background3" presStyleLbl="node3" presStyleIdx="5" presStyleCnt="7"/>
      <dgm:spPr/>
    </dgm:pt>
    <dgm:pt modelId="{110E262B-6E0A-184E-AC45-DBA0351864D0}" type="pres">
      <dgm:prSet presAssocID="{05620984-C7ED-4840-9538-39A7FE4103B3}" presName="text3" presStyleLbl="fgAcc3" presStyleIdx="5" presStyleCnt="7">
        <dgm:presLayoutVars>
          <dgm:chPref val="3"/>
        </dgm:presLayoutVars>
      </dgm:prSet>
      <dgm:spPr/>
      <dgm:t>
        <a:bodyPr/>
        <a:lstStyle/>
        <a:p>
          <a:endParaRPr lang="en-US"/>
        </a:p>
      </dgm:t>
    </dgm:pt>
    <dgm:pt modelId="{6460E872-FF37-AC45-BFBF-2B40206BF27B}" type="pres">
      <dgm:prSet presAssocID="{05620984-C7ED-4840-9538-39A7FE4103B3}" presName="hierChild4" presStyleCnt="0"/>
      <dgm:spPr/>
    </dgm:pt>
    <dgm:pt modelId="{B901FD44-EF9A-A544-8B18-F21358F888B7}" type="pres">
      <dgm:prSet presAssocID="{4CB3879C-1CFF-CF43-806F-85E325B79757}" presName="Name17" presStyleLbl="parChTrans1D3" presStyleIdx="6" presStyleCnt="7"/>
      <dgm:spPr/>
      <dgm:t>
        <a:bodyPr/>
        <a:lstStyle/>
        <a:p>
          <a:endParaRPr lang="en-US"/>
        </a:p>
      </dgm:t>
    </dgm:pt>
    <dgm:pt modelId="{58676BA5-9396-5844-BD80-CEB111B8D74E}" type="pres">
      <dgm:prSet presAssocID="{1DB8F914-1B8E-BD4F-A99E-91F2E03B56E1}" presName="hierRoot3" presStyleCnt="0"/>
      <dgm:spPr/>
    </dgm:pt>
    <dgm:pt modelId="{5614FFA3-0F60-544B-A76F-FBF740CEFA72}" type="pres">
      <dgm:prSet presAssocID="{1DB8F914-1B8E-BD4F-A99E-91F2E03B56E1}" presName="composite3" presStyleCnt="0"/>
      <dgm:spPr/>
    </dgm:pt>
    <dgm:pt modelId="{B4DCA626-D275-C54A-AE62-504AC7A227A3}" type="pres">
      <dgm:prSet presAssocID="{1DB8F914-1B8E-BD4F-A99E-91F2E03B56E1}" presName="background3" presStyleLbl="node3" presStyleIdx="6" presStyleCnt="7"/>
      <dgm:spPr/>
    </dgm:pt>
    <dgm:pt modelId="{EE6B2D59-ED77-5E4A-AF03-FB9C0C6495E4}" type="pres">
      <dgm:prSet presAssocID="{1DB8F914-1B8E-BD4F-A99E-91F2E03B56E1}" presName="text3" presStyleLbl="fgAcc3" presStyleIdx="6" presStyleCnt="7">
        <dgm:presLayoutVars>
          <dgm:chPref val="3"/>
        </dgm:presLayoutVars>
      </dgm:prSet>
      <dgm:spPr/>
      <dgm:t>
        <a:bodyPr/>
        <a:lstStyle/>
        <a:p>
          <a:endParaRPr lang="en-US"/>
        </a:p>
      </dgm:t>
    </dgm:pt>
    <dgm:pt modelId="{4D585176-EA0D-9B48-AC4C-C94C47EBAEB8}" type="pres">
      <dgm:prSet presAssocID="{1DB8F914-1B8E-BD4F-A99E-91F2E03B56E1}" presName="hierChild4" presStyleCnt="0"/>
      <dgm:spPr/>
    </dgm:pt>
    <dgm:pt modelId="{BF5E8237-C3D7-5243-8B58-8270C30CF2FF}" type="pres">
      <dgm:prSet presAssocID="{AD25B87C-CBFB-FF4D-8724-BFBCA67BABC8}" presName="Name10" presStyleLbl="parChTrans1D2" presStyleIdx="3" presStyleCnt="4"/>
      <dgm:spPr/>
      <dgm:t>
        <a:bodyPr/>
        <a:lstStyle/>
        <a:p>
          <a:endParaRPr lang="en-US"/>
        </a:p>
      </dgm:t>
    </dgm:pt>
    <dgm:pt modelId="{AC1A8E5E-97B1-FE4A-97A0-F8EAFF7C1B7F}" type="pres">
      <dgm:prSet presAssocID="{393F9788-E272-5941-B159-6EFF746912A5}" presName="hierRoot2" presStyleCnt="0"/>
      <dgm:spPr/>
    </dgm:pt>
    <dgm:pt modelId="{6EBC495A-2557-634F-972A-ACCF5817D733}" type="pres">
      <dgm:prSet presAssocID="{393F9788-E272-5941-B159-6EFF746912A5}" presName="composite2" presStyleCnt="0"/>
      <dgm:spPr/>
    </dgm:pt>
    <dgm:pt modelId="{C717EB7D-A8DF-1948-A064-80E83CA777AB}" type="pres">
      <dgm:prSet presAssocID="{393F9788-E272-5941-B159-6EFF746912A5}" presName="background2" presStyleLbl="node2" presStyleIdx="3" presStyleCnt="4"/>
      <dgm:spPr/>
    </dgm:pt>
    <dgm:pt modelId="{45E4E75E-9CA5-1F49-BB50-A62E1D4C63A3}" type="pres">
      <dgm:prSet presAssocID="{393F9788-E272-5941-B159-6EFF746912A5}" presName="text2" presStyleLbl="fgAcc2" presStyleIdx="3" presStyleCnt="4">
        <dgm:presLayoutVars>
          <dgm:chPref val="3"/>
        </dgm:presLayoutVars>
      </dgm:prSet>
      <dgm:spPr/>
      <dgm:t>
        <a:bodyPr/>
        <a:lstStyle/>
        <a:p>
          <a:endParaRPr lang="en-US"/>
        </a:p>
      </dgm:t>
    </dgm:pt>
    <dgm:pt modelId="{C55A27B6-C25B-8B43-8C3F-C70D4D22151C}" type="pres">
      <dgm:prSet presAssocID="{393F9788-E272-5941-B159-6EFF746912A5}" presName="hierChild3" presStyleCnt="0"/>
      <dgm:spPr/>
    </dgm:pt>
  </dgm:ptLst>
  <dgm:cxnLst>
    <dgm:cxn modelId="{FC21F158-010E-F44B-B7D2-20211BA81C8E}" type="presOf" srcId="{4CB3879C-1CFF-CF43-806F-85E325B79757}" destId="{B901FD44-EF9A-A544-8B18-F21358F888B7}" srcOrd="0" destOrd="0" presId="urn:microsoft.com/office/officeart/2005/8/layout/hierarchy1"/>
    <dgm:cxn modelId="{8EA21CA1-C8F7-1144-A458-5A92D0659562}" type="presOf" srcId="{838809BC-07BE-124C-9F5C-1E168003249E}" destId="{F2C2E87F-A592-9B46-BD07-5E4AE272C18F}" srcOrd="0" destOrd="0" presId="urn:microsoft.com/office/officeart/2005/8/layout/hierarchy1"/>
    <dgm:cxn modelId="{348A4C1E-CD50-E94C-A56E-24A8C9080762}" type="presOf" srcId="{8BAB4B5D-4AF7-FE4B-B282-3BD84D1ABBFC}" destId="{9704E654-DF2F-7C4D-8A54-AF220BFC7332}" srcOrd="0" destOrd="0" presId="urn:microsoft.com/office/officeart/2005/8/layout/hierarchy1"/>
    <dgm:cxn modelId="{7D34BD25-AEA9-C24F-A973-1512C8C9DA22}" type="presOf" srcId="{48A351F8-692E-A843-BD27-B85172D92A60}" destId="{39F11010-F9B6-8D47-B395-74AE40C6227C}" srcOrd="0" destOrd="0" presId="urn:microsoft.com/office/officeart/2005/8/layout/hierarchy1"/>
    <dgm:cxn modelId="{29D52434-9ABF-564F-BBFB-9A08EA90033C}" type="presOf" srcId="{50117DE1-1606-4E4F-B19F-FD1F9977A138}" destId="{FD581DCB-1AFA-2640-8112-732E6FE8223D}" srcOrd="0" destOrd="0" presId="urn:microsoft.com/office/officeart/2005/8/layout/hierarchy1"/>
    <dgm:cxn modelId="{76CADCDD-CEB5-814C-BBCF-FFD84F75D3CD}" srcId="{4A53795E-BE72-B047-86F2-4B8A5AADE733}" destId="{90570F8B-9DEC-DC43-80EC-31618C29E361}" srcOrd="1" destOrd="0" parTransId="{838809BC-07BE-124C-9F5C-1E168003249E}" sibTransId="{652F4B37-FFE3-8341-B11C-F62FB712D437}"/>
    <dgm:cxn modelId="{C4928F2C-48CC-C747-9630-D69463DF97B1}" srcId="{4A53795E-BE72-B047-86F2-4B8A5AADE733}" destId="{48A351F8-692E-A843-BD27-B85172D92A60}" srcOrd="2" destOrd="0" parTransId="{544A6038-8BAC-0E4D-820D-0E8D379516C4}" sibTransId="{FB750F8D-6F32-454D-B9D3-897203A4EB69}"/>
    <dgm:cxn modelId="{6A2BED4C-D696-5E41-B61B-282C28C36402}" srcId="{4A53795E-BE72-B047-86F2-4B8A5AADE733}" destId="{23E7CF06-4A2B-9E4E-BE19-87B3235A7242}" srcOrd="3" destOrd="0" parTransId="{868D50F3-9D11-354D-9286-99C6A6E607D4}" sibTransId="{29A036B7-8ED7-C541-B9BE-028C735047DA}"/>
    <dgm:cxn modelId="{DE5EF881-78C5-D74F-86CF-8EE470CC58BC}" srcId="{83A67BAB-78E8-254F-AB4F-2A70513D7E83}" destId="{50117DE1-1606-4E4F-B19F-FD1F9977A138}" srcOrd="0" destOrd="0" parTransId="{25BAC515-ED70-6B45-AC36-0C3B771172E1}" sibTransId="{8DC97258-3FD2-294E-A173-B475CC98E0ED}"/>
    <dgm:cxn modelId="{6B657F82-A086-A045-B2A7-A8D9CE8A8F8D}" type="presOf" srcId="{544A6038-8BAC-0E4D-820D-0E8D379516C4}" destId="{A6059CB2-A6A9-B74B-8445-914F61FBB82D}" srcOrd="0" destOrd="0" presId="urn:microsoft.com/office/officeart/2005/8/layout/hierarchy1"/>
    <dgm:cxn modelId="{F47035F8-481E-9D40-BBDD-33AB0815BD72}" type="presOf" srcId="{05620984-C7ED-4840-9538-39A7FE4103B3}" destId="{110E262B-6E0A-184E-AC45-DBA0351864D0}" srcOrd="0" destOrd="0" presId="urn:microsoft.com/office/officeart/2005/8/layout/hierarchy1"/>
    <dgm:cxn modelId="{253CC219-B947-D24C-9F8D-D74F40ABEE17}" type="presOf" srcId="{3044194C-FDA5-3A4B-91AC-75783BCDA983}" destId="{532C2096-BF3E-2A4E-B6E0-FC7EF8E70856}" srcOrd="0" destOrd="0" presId="urn:microsoft.com/office/officeart/2005/8/layout/hierarchy1"/>
    <dgm:cxn modelId="{AF8B84CD-3C6E-2C40-AE94-30F7F910123E}" srcId="{4E305D01-7FA5-954C-9775-A8577642CCA9}" destId="{8BAB4B5D-4AF7-FE4B-B282-3BD84D1ABBFC}" srcOrd="0" destOrd="0" parTransId="{9F514B90-4B93-4D49-AF05-8D611DD59C81}" sibTransId="{29F69DB8-6D3E-7947-8CA2-C6409A4B7CDA}"/>
    <dgm:cxn modelId="{ADEA3905-B59D-E14B-9862-529A5FB90EF3}" type="presOf" srcId="{6D4A5B30-5B74-C74E-B266-1BE599A6F9D8}" destId="{8E92962F-2AD2-994A-9B9E-B84A88FE3341}" srcOrd="0" destOrd="0" presId="urn:microsoft.com/office/officeart/2005/8/layout/hierarchy1"/>
    <dgm:cxn modelId="{0BE76577-918A-4A4B-BABA-9AAD86FFBAC0}" type="presOf" srcId="{4A53795E-BE72-B047-86F2-4B8A5AADE733}" destId="{771D9890-6C4A-9F45-8656-C0A2A8536282}" srcOrd="0" destOrd="0" presId="urn:microsoft.com/office/officeart/2005/8/layout/hierarchy1"/>
    <dgm:cxn modelId="{28E958F0-F356-8F4C-A9FB-D7A60B126792}" srcId="{43F093BB-E853-FD42-ADCD-6EDE551D1202}" destId="{83A67BAB-78E8-254F-AB4F-2A70513D7E83}" srcOrd="0" destOrd="0" parTransId="{5D760DF4-CE66-DC42-BDFF-AC08DC0B361A}" sibTransId="{37F9B261-E043-BE41-B096-DE89B67AE970}"/>
    <dgm:cxn modelId="{426276CF-693A-B944-8AD9-3364B4BD0A08}" srcId="{4A53795E-BE72-B047-86F2-4B8A5AADE733}" destId="{95779CF6-2968-7B4C-A362-685F45A4D664}" srcOrd="0" destOrd="0" parTransId="{A56388B6-3495-E442-8C98-6773F138B71E}" sibTransId="{9F4CF8F9-120E-734A-9FBF-6EB2FAE51768}"/>
    <dgm:cxn modelId="{FA965030-071D-B74A-B264-A856F9B7C85B}" type="presOf" srcId="{43F093BB-E853-FD42-ADCD-6EDE551D1202}" destId="{268299D0-A031-5B4F-B445-AA8356CB944A}" srcOrd="0" destOrd="0" presId="urn:microsoft.com/office/officeart/2005/8/layout/hierarchy1"/>
    <dgm:cxn modelId="{F77D622F-BE84-C843-9528-D4474AAAF995}" type="presOf" srcId="{25BAC515-ED70-6B45-AC36-0C3B771172E1}" destId="{5AA07002-4ACE-C44E-8333-6FAFF93BE54B}" srcOrd="0" destOrd="0" presId="urn:microsoft.com/office/officeart/2005/8/layout/hierarchy1"/>
    <dgm:cxn modelId="{3E6E9828-8ACF-B94A-860D-62CC9A61F5DF}" srcId="{83A67BAB-78E8-254F-AB4F-2A70513D7E83}" destId="{4A53795E-BE72-B047-86F2-4B8A5AADE733}" srcOrd="1" destOrd="0" parTransId="{6D4A5B30-5B74-C74E-B266-1BE599A6F9D8}" sibTransId="{BEC1AAA0-2405-2842-8029-BFD67B31B708}"/>
    <dgm:cxn modelId="{66C33EA8-8696-124F-93EA-C61A8D4D5C75}" type="presOf" srcId="{90570F8B-9DEC-DC43-80EC-31618C29E361}" destId="{58BCA73C-7D2A-3445-83CE-55AAF5C331D6}" srcOrd="0" destOrd="0" presId="urn:microsoft.com/office/officeart/2005/8/layout/hierarchy1"/>
    <dgm:cxn modelId="{7651FAFA-6ECC-4F4A-B2E8-6640EA871821}" type="presOf" srcId="{1DB8F914-1B8E-BD4F-A99E-91F2E03B56E1}" destId="{EE6B2D59-ED77-5E4A-AF03-FB9C0C6495E4}" srcOrd="0" destOrd="0" presId="urn:microsoft.com/office/officeart/2005/8/layout/hierarchy1"/>
    <dgm:cxn modelId="{0409B47D-735E-F648-9594-33A90FAEB638}" srcId="{83A67BAB-78E8-254F-AB4F-2A70513D7E83}" destId="{393F9788-E272-5941-B159-6EFF746912A5}" srcOrd="3" destOrd="0" parTransId="{AD25B87C-CBFB-FF4D-8724-BFBCA67BABC8}" sibTransId="{E2894407-BE69-5F45-A6F9-8F88766C833F}"/>
    <dgm:cxn modelId="{878ABD67-91FC-D541-973C-08ED995754C0}" type="presOf" srcId="{A56388B6-3495-E442-8C98-6773F138B71E}" destId="{F03F2A0E-25A1-294E-8F80-EF35C7E7750B}" srcOrd="0" destOrd="0" presId="urn:microsoft.com/office/officeart/2005/8/layout/hierarchy1"/>
    <dgm:cxn modelId="{88027356-CCCC-C648-94C9-37D3A1F13872}" srcId="{4E305D01-7FA5-954C-9775-A8577642CCA9}" destId="{05620984-C7ED-4840-9538-39A7FE4103B3}" srcOrd="1" destOrd="0" parTransId="{2A119040-67BA-8048-A7B0-68317C393567}" sibTransId="{E0DF15BF-3D4C-7149-A29E-DF1538EDA8C1}"/>
    <dgm:cxn modelId="{7E6D7731-0865-D749-8180-71B78C510518}" type="presOf" srcId="{AD25B87C-CBFB-FF4D-8724-BFBCA67BABC8}" destId="{BF5E8237-C3D7-5243-8B58-8270C30CF2FF}" srcOrd="0" destOrd="0" presId="urn:microsoft.com/office/officeart/2005/8/layout/hierarchy1"/>
    <dgm:cxn modelId="{7413D3E9-AB16-A747-9C19-803BC7CB12AB}" srcId="{83A67BAB-78E8-254F-AB4F-2A70513D7E83}" destId="{4E305D01-7FA5-954C-9775-A8577642CCA9}" srcOrd="2" destOrd="0" parTransId="{3044194C-FDA5-3A4B-91AC-75783BCDA983}" sibTransId="{723489DF-A606-4640-A874-586A561BC562}"/>
    <dgm:cxn modelId="{1B3968BA-4BA7-294D-9E41-E7405B22A45F}" type="presOf" srcId="{393F9788-E272-5941-B159-6EFF746912A5}" destId="{45E4E75E-9CA5-1F49-BB50-A62E1D4C63A3}" srcOrd="0" destOrd="0" presId="urn:microsoft.com/office/officeart/2005/8/layout/hierarchy1"/>
    <dgm:cxn modelId="{A95B75BE-597A-E046-A034-9244265EF7FE}" type="presOf" srcId="{9F514B90-4B93-4D49-AF05-8D611DD59C81}" destId="{9732D62B-12C4-2B40-AA14-D4A06567136C}" srcOrd="0" destOrd="0" presId="urn:microsoft.com/office/officeart/2005/8/layout/hierarchy1"/>
    <dgm:cxn modelId="{B007E4E1-9B45-6045-8063-200CBA67F0F0}" srcId="{4E305D01-7FA5-954C-9775-A8577642CCA9}" destId="{1DB8F914-1B8E-BD4F-A99E-91F2E03B56E1}" srcOrd="2" destOrd="0" parTransId="{4CB3879C-1CFF-CF43-806F-85E325B79757}" sibTransId="{44455B21-B6E9-794A-A105-D2E199E0DDD2}"/>
    <dgm:cxn modelId="{967864AF-A1EF-B34D-A0BC-8D9EED8DCA0D}" type="presOf" srcId="{2A119040-67BA-8048-A7B0-68317C393567}" destId="{6D095025-9CF2-2A4D-9077-4EC0070ED2CC}" srcOrd="0" destOrd="0" presId="urn:microsoft.com/office/officeart/2005/8/layout/hierarchy1"/>
    <dgm:cxn modelId="{531F9E1C-238D-EA4C-8D07-033FFA04D85A}" type="presOf" srcId="{4E305D01-7FA5-954C-9775-A8577642CCA9}" destId="{BC81C3EE-E418-2C48-B35A-66D27F8C9AE7}" srcOrd="0" destOrd="0" presId="urn:microsoft.com/office/officeart/2005/8/layout/hierarchy1"/>
    <dgm:cxn modelId="{FEB377E8-2FD4-BD42-9906-792FAAC5B7A2}" type="presOf" srcId="{95779CF6-2968-7B4C-A362-685F45A4D664}" destId="{42DE278E-336D-2840-9F85-8577C2FEA245}" srcOrd="0" destOrd="0" presId="urn:microsoft.com/office/officeart/2005/8/layout/hierarchy1"/>
    <dgm:cxn modelId="{0EECB54A-E418-1F41-9D74-D9F4907CB069}" type="presOf" srcId="{83A67BAB-78E8-254F-AB4F-2A70513D7E83}" destId="{0E83897A-B959-A34A-B439-4BA840E36ACE}" srcOrd="0" destOrd="0" presId="urn:microsoft.com/office/officeart/2005/8/layout/hierarchy1"/>
    <dgm:cxn modelId="{C15CE054-E9D5-4540-93B8-743AEC5D10CA}" type="presOf" srcId="{23E7CF06-4A2B-9E4E-BE19-87B3235A7242}" destId="{D3AE2F71-64B2-5449-8262-BCB7E85E0776}" srcOrd="0" destOrd="0" presId="urn:microsoft.com/office/officeart/2005/8/layout/hierarchy1"/>
    <dgm:cxn modelId="{FB6BADB5-AFCF-F749-BD36-6B8DF51658A0}" type="presOf" srcId="{868D50F3-9D11-354D-9286-99C6A6E607D4}" destId="{24CED64E-FC3D-8C42-B870-2834EE70EE91}" srcOrd="0" destOrd="0" presId="urn:microsoft.com/office/officeart/2005/8/layout/hierarchy1"/>
    <dgm:cxn modelId="{859BE979-B46E-144F-AE39-BBB024EA2E79}" type="presParOf" srcId="{268299D0-A031-5B4F-B445-AA8356CB944A}" destId="{A9A7B2B5-2D08-8A46-A940-8BCD05A83993}" srcOrd="0" destOrd="0" presId="urn:microsoft.com/office/officeart/2005/8/layout/hierarchy1"/>
    <dgm:cxn modelId="{01276DE0-56A2-204D-8735-9AF16DEAAE1D}" type="presParOf" srcId="{A9A7B2B5-2D08-8A46-A940-8BCD05A83993}" destId="{A390C853-9347-564A-8093-D34D5FBD51F0}" srcOrd="0" destOrd="0" presId="urn:microsoft.com/office/officeart/2005/8/layout/hierarchy1"/>
    <dgm:cxn modelId="{08F4D2DB-9432-464D-9702-DD01CF9A1FE1}" type="presParOf" srcId="{A390C853-9347-564A-8093-D34D5FBD51F0}" destId="{2E0E4007-7F56-C846-8DE4-2A15F0979894}" srcOrd="0" destOrd="0" presId="urn:microsoft.com/office/officeart/2005/8/layout/hierarchy1"/>
    <dgm:cxn modelId="{E159FDE4-45E5-B543-AC69-6285987021CA}" type="presParOf" srcId="{A390C853-9347-564A-8093-D34D5FBD51F0}" destId="{0E83897A-B959-A34A-B439-4BA840E36ACE}" srcOrd="1" destOrd="0" presId="urn:microsoft.com/office/officeart/2005/8/layout/hierarchy1"/>
    <dgm:cxn modelId="{2B168E43-1635-CC4C-857E-2DB143107C79}" type="presParOf" srcId="{A9A7B2B5-2D08-8A46-A940-8BCD05A83993}" destId="{0AA64046-6D71-9949-90C4-D61F3920356E}" srcOrd="1" destOrd="0" presId="urn:microsoft.com/office/officeart/2005/8/layout/hierarchy1"/>
    <dgm:cxn modelId="{3DEE9120-AC43-BC4C-8C97-875BC4841F3D}" type="presParOf" srcId="{0AA64046-6D71-9949-90C4-D61F3920356E}" destId="{5AA07002-4ACE-C44E-8333-6FAFF93BE54B}" srcOrd="0" destOrd="0" presId="urn:microsoft.com/office/officeart/2005/8/layout/hierarchy1"/>
    <dgm:cxn modelId="{615C3079-AB42-A04B-B13F-F5D04CB22964}" type="presParOf" srcId="{0AA64046-6D71-9949-90C4-D61F3920356E}" destId="{EEECC454-893D-0C40-9DF3-059CD51EBAC7}" srcOrd="1" destOrd="0" presId="urn:microsoft.com/office/officeart/2005/8/layout/hierarchy1"/>
    <dgm:cxn modelId="{2518AC13-1C8D-CF47-9C8C-2DB9B3EFB38A}" type="presParOf" srcId="{EEECC454-893D-0C40-9DF3-059CD51EBAC7}" destId="{1594C8EA-6391-A64C-B41D-18F093467ECF}" srcOrd="0" destOrd="0" presId="urn:microsoft.com/office/officeart/2005/8/layout/hierarchy1"/>
    <dgm:cxn modelId="{AE78CE04-A9A1-E24B-AAEC-3BC77AE93140}" type="presParOf" srcId="{1594C8EA-6391-A64C-B41D-18F093467ECF}" destId="{A34E1A13-ACB8-4948-BC24-CCDD74275250}" srcOrd="0" destOrd="0" presId="urn:microsoft.com/office/officeart/2005/8/layout/hierarchy1"/>
    <dgm:cxn modelId="{6D39D87C-9D92-B24F-BACA-17E7D8B68924}" type="presParOf" srcId="{1594C8EA-6391-A64C-B41D-18F093467ECF}" destId="{FD581DCB-1AFA-2640-8112-732E6FE8223D}" srcOrd="1" destOrd="0" presId="urn:microsoft.com/office/officeart/2005/8/layout/hierarchy1"/>
    <dgm:cxn modelId="{C42AC24F-C359-3F4A-A0A1-41FB536B4D05}" type="presParOf" srcId="{EEECC454-893D-0C40-9DF3-059CD51EBAC7}" destId="{505B389B-56B0-D247-9283-DBC2E0B844E3}" srcOrd="1" destOrd="0" presId="urn:microsoft.com/office/officeart/2005/8/layout/hierarchy1"/>
    <dgm:cxn modelId="{DC2023A4-0CD4-E242-8055-6413B70692B7}" type="presParOf" srcId="{0AA64046-6D71-9949-90C4-D61F3920356E}" destId="{8E92962F-2AD2-994A-9B9E-B84A88FE3341}" srcOrd="2" destOrd="0" presId="urn:microsoft.com/office/officeart/2005/8/layout/hierarchy1"/>
    <dgm:cxn modelId="{4E80C4ED-214C-204D-90DB-C3AC0E33BDB9}" type="presParOf" srcId="{0AA64046-6D71-9949-90C4-D61F3920356E}" destId="{2438B2ED-9EDE-1249-B891-7353C6843635}" srcOrd="3" destOrd="0" presId="urn:microsoft.com/office/officeart/2005/8/layout/hierarchy1"/>
    <dgm:cxn modelId="{A8C7944C-65AF-8D4D-B348-D464F87BD6BD}" type="presParOf" srcId="{2438B2ED-9EDE-1249-B891-7353C6843635}" destId="{D0684A57-4744-F04A-B524-92C0E85FB9DF}" srcOrd="0" destOrd="0" presId="urn:microsoft.com/office/officeart/2005/8/layout/hierarchy1"/>
    <dgm:cxn modelId="{4D347F55-B4E1-2145-9906-64F42F3AFB0F}" type="presParOf" srcId="{D0684A57-4744-F04A-B524-92C0E85FB9DF}" destId="{E697447D-9270-034E-8985-4625599857F8}" srcOrd="0" destOrd="0" presId="urn:microsoft.com/office/officeart/2005/8/layout/hierarchy1"/>
    <dgm:cxn modelId="{9DEDC59C-AB4B-C14B-9B10-176E51325D55}" type="presParOf" srcId="{D0684A57-4744-F04A-B524-92C0E85FB9DF}" destId="{771D9890-6C4A-9F45-8656-C0A2A8536282}" srcOrd="1" destOrd="0" presId="urn:microsoft.com/office/officeart/2005/8/layout/hierarchy1"/>
    <dgm:cxn modelId="{27AD13DC-8E0F-D249-92CE-B3DE91ADB645}" type="presParOf" srcId="{2438B2ED-9EDE-1249-B891-7353C6843635}" destId="{8914AF08-1B4D-9D4D-BF27-589AAAAD2DFE}" srcOrd="1" destOrd="0" presId="urn:microsoft.com/office/officeart/2005/8/layout/hierarchy1"/>
    <dgm:cxn modelId="{52E1D02D-D365-2B4B-AF61-CA47EF095130}" type="presParOf" srcId="{8914AF08-1B4D-9D4D-BF27-589AAAAD2DFE}" destId="{F03F2A0E-25A1-294E-8F80-EF35C7E7750B}" srcOrd="0" destOrd="0" presId="urn:microsoft.com/office/officeart/2005/8/layout/hierarchy1"/>
    <dgm:cxn modelId="{2F00CE06-514B-DE4C-818C-CA675F380F20}" type="presParOf" srcId="{8914AF08-1B4D-9D4D-BF27-589AAAAD2DFE}" destId="{7852ECE1-4F4C-FD4E-897A-8C20BAB2A456}" srcOrd="1" destOrd="0" presId="urn:microsoft.com/office/officeart/2005/8/layout/hierarchy1"/>
    <dgm:cxn modelId="{DDB77095-E0BD-B94C-95BC-7519F26CB802}" type="presParOf" srcId="{7852ECE1-4F4C-FD4E-897A-8C20BAB2A456}" destId="{659286C7-078A-AB42-8E88-285224CA3509}" srcOrd="0" destOrd="0" presId="urn:microsoft.com/office/officeart/2005/8/layout/hierarchy1"/>
    <dgm:cxn modelId="{F1F2C463-D58D-9C47-82CD-D66152874A2D}" type="presParOf" srcId="{659286C7-078A-AB42-8E88-285224CA3509}" destId="{958DB312-7C36-1542-AFBC-6867E325DDF8}" srcOrd="0" destOrd="0" presId="urn:microsoft.com/office/officeart/2005/8/layout/hierarchy1"/>
    <dgm:cxn modelId="{9BB9FF76-8857-934B-96E7-9C1073F666C7}" type="presParOf" srcId="{659286C7-078A-AB42-8E88-285224CA3509}" destId="{42DE278E-336D-2840-9F85-8577C2FEA245}" srcOrd="1" destOrd="0" presId="urn:microsoft.com/office/officeart/2005/8/layout/hierarchy1"/>
    <dgm:cxn modelId="{E0BD373C-C5E0-FE44-BF05-8F2695B2AAE1}" type="presParOf" srcId="{7852ECE1-4F4C-FD4E-897A-8C20BAB2A456}" destId="{332C7A06-2F28-D44F-B54C-76D533BA5502}" srcOrd="1" destOrd="0" presId="urn:microsoft.com/office/officeart/2005/8/layout/hierarchy1"/>
    <dgm:cxn modelId="{13BE3717-3178-9344-8ACB-3510F59F1E90}" type="presParOf" srcId="{8914AF08-1B4D-9D4D-BF27-589AAAAD2DFE}" destId="{F2C2E87F-A592-9B46-BD07-5E4AE272C18F}" srcOrd="2" destOrd="0" presId="urn:microsoft.com/office/officeart/2005/8/layout/hierarchy1"/>
    <dgm:cxn modelId="{C5413603-E1E4-8E4A-995B-0D62E7DDCF78}" type="presParOf" srcId="{8914AF08-1B4D-9D4D-BF27-589AAAAD2DFE}" destId="{A2DFB6C4-1B02-5E40-AD4C-8F11122FD62A}" srcOrd="3" destOrd="0" presId="urn:microsoft.com/office/officeart/2005/8/layout/hierarchy1"/>
    <dgm:cxn modelId="{2E7D789A-BC32-DB4A-8ADC-827A15E86CE0}" type="presParOf" srcId="{A2DFB6C4-1B02-5E40-AD4C-8F11122FD62A}" destId="{F70D9028-7EB5-A743-A783-3AE0292FAE08}" srcOrd="0" destOrd="0" presId="urn:microsoft.com/office/officeart/2005/8/layout/hierarchy1"/>
    <dgm:cxn modelId="{2D35EF13-64C7-1A4B-B83D-25AAF80C1732}" type="presParOf" srcId="{F70D9028-7EB5-A743-A783-3AE0292FAE08}" destId="{4B60FD1F-F190-5542-AFF2-8DAA64230CCB}" srcOrd="0" destOrd="0" presId="urn:microsoft.com/office/officeart/2005/8/layout/hierarchy1"/>
    <dgm:cxn modelId="{4B5BDBBA-A2CD-E34B-A5BF-B487AC729215}" type="presParOf" srcId="{F70D9028-7EB5-A743-A783-3AE0292FAE08}" destId="{58BCA73C-7D2A-3445-83CE-55AAF5C331D6}" srcOrd="1" destOrd="0" presId="urn:microsoft.com/office/officeart/2005/8/layout/hierarchy1"/>
    <dgm:cxn modelId="{930B02CA-E3C6-AC4A-AAB6-1D8E10DE2E45}" type="presParOf" srcId="{A2DFB6C4-1B02-5E40-AD4C-8F11122FD62A}" destId="{3EE9343B-5EAD-124D-9576-D847BED4CA8E}" srcOrd="1" destOrd="0" presId="urn:microsoft.com/office/officeart/2005/8/layout/hierarchy1"/>
    <dgm:cxn modelId="{6669C7B6-C2DB-E845-B654-CF0C4373C064}" type="presParOf" srcId="{8914AF08-1B4D-9D4D-BF27-589AAAAD2DFE}" destId="{A6059CB2-A6A9-B74B-8445-914F61FBB82D}" srcOrd="4" destOrd="0" presId="urn:microsoft.com/office/officeart/2005/8/layout/hierarchy1"/>
    <dgm:cxn modelId="{5154ABF6-64B8-AB4A-BF64-C1FCCA5DCAFB}" type="presParOf" srcId="{8914AF08-1B4D-9D4D-BF27-589AAAAD2DFE}" destId="{84DB7E3E-B967-1F40-93A4-350738304CD0}" srcOrd="5" destOrd="0" presId="urn:microsoft.com/office/officeart/2005/8/layout/hierarchy1"/>
    <dgm:cxn modelId="{D537BDB8-598C-5A49-8C8B-6DDF3BF50DED}" type="presParOf" srcId="{84DB7E3E-B967-1F40-93A4-350738304CD0}" destId="{673B842B-AACA-8F42-8AF1-C77C3BA5F6D4}" srcOrd="0" destOrd="0" presId="urn:microsoft.com/office/officeart/2005/8/layout/hierarchy1"/>
    <dgm:cxn modelId="{47E20BDB-AC31-FC42-8D7C-DA0CF761DD5E}" type="presParOf" srcId="{673B842B-AACA-8F42-8AF1-C77C3BA5F6D4}" destId="{1E9C6AE8-6445-8246-9A00-8DABC47B7A17}" srcOrd="0" destOrd="0" presId="urn:microsoft.com/office/officeart/2005/8/layout/hierarchy1"/>
    <dgm:cxn modelId="{5000A420-16BD-7C49-9D26-26B742970E3A}" type="presParOf" srcId="{673B842B-AACA-8F42-8AF1-C77C3BA5F6D4}" destId="{39F11010-F9B6-8D47-B395-74AE40C6227C}" srcOrd="1" destOrd="0" presId="urn:microsoft.com/office/officeart/2005/8/layout/hierarchy1"/>
    <dgm:cxn modelId="{303DA009-24BE-8743-A105-16EAAFCC6D47}" type="presParOf" srcId="{84DB7E3E-B967-1F40-93A4-350738304CD0}" destId="{D7430BF7-6577-0942-AA04-7F4508164390}" srcOrd="1" destOrd="0" presId="urn:microsoft.com/office/officeart/2005/8/layout/hierarchy1"/>
    <dgm:cxn modelId="{F9B4309E-48D6-2548-9476-F392F838A61D}" type="presParOf" srcId="{8914AF08-1B4D-9D4D-BF27-589AAAAD2DFE}" destId="{24CED64E-FC3D-8C42-B870-2834EE70EE91}" srcOrd="6" destOrd="0" presId="urn:microsoft.com/office/officeart/2005/8/layout/hierarchy1"/>
    <dgm:cxn modelId="{E0F68167-BFF9-744A-BC86-DD3154BC42D6}" type="presParOf" srcId="{8914AF08-1B4D-9D4D-BF27-589AAAAD2DFE}" destId="{61EFE958-A784-6045-99D1-71688556EB4A}" srcOrd="7" destOrd="0" presId="urn:microsoft.com/office/officeart/2005/8/layout/hierarchy1"/>
    <dgm:cxn modelId="{C32202BE-696C-D44A-B4C9-964F6A021212}" type="presParOf" srcId="{61EFE958-A784-6045-99D1-71688556EB4A}" destId="{36721D87-EBE3-8D4F-9D58-443E0E19A775}" srcOrd="0" destOrd="0" presId="urn:microsoft.com/office/officeart/2005/8/layout/hierarchy1"/>
    <dgm:cxn modelId="{EBEAC9BB-A3BF-FF43-8B3D-905F76F9870A}" type="presParOf" srcId="{36721D87-EBE3-8D4F-9D58-443E0E19A775}" destId="{6F2DE275-BA8B-BC4E-B0B7-1BB99EE35365}" srcOrd="0" destOrd="0" presId="urn:microsoft.com/office/officeart/2005/8/layout/hierarchy1"/>
    <dgm:cxn modelId="{4EA170C9-674C-F54D-8D0C-52AD8D66B505}" type="presParOf" srcId="{36721D87-EBE3-8D4F-9D58-443E0E19A775}" destId="{D3AE2F71-64B2-5449-8262-BCB7E85E0776}" srcOrd="1" destOrd="0" presId="urn:microsoft.com/office/officeart/2005/8/layout/hierarchy1"/>
    <dgm:cxn modelId="{FF12D866-2830-9A4C-9A00-0F7F411C564E}" type="presParOf" srcId="{61EFE958-A784-6045-99D1-71688556EB4A}" destId="{7FD8B705-A417-8C44-825F-0127472ABF99}" srcOrd="1" destOrd="0" presId="urn:microsoft.com/office/officeart/2005/8/layout/hierarchy1"/>
    <dgm:cxn modelId="{12BCF0BA-FF0F-B04F-AFDC-F1C5D42E648D}" type="presParOf" srcId="{0AA64046-6D71-9949-90C4-D61F3920356E}" destId="{532C2096-BF3E-2A4E-B6E0-FC7EF8E70856}" srcOrd="4" destOrd="0" presId="urn:microsoft.com/office/officeart/2005/8/layout/hierarchy1"/>
    <dgm:cxn modelId="{CE21A306-2F3E-5F42-9631-471B46CFD041}" type="presParOf" srcId="{0AA64046-6D71-9949-90C4-D61F3920356E}" destId="{018D8AA2-7F63-1B45-A57A-2B2C39F62697}" srcOrd="5" destOrd="0" presId="urn:microsoft.com/office/officeart/2005/8/layout/hierarchy1"/>
    <dgm:cxn modelId="{748F3CDE-66A4-8848-9AB1-1CDC580D4158}" type="presParOf" srcId="{018D8AA2-7F63-1B45-A57A-2B2C39F62697}" destId="{C31CC8B5-E9D5-084A-9071-55B471A62888}" srcOrd="0" destOrd="0" presId="urn:microsoft.com/office/officeart/2005/8/layout/hierarchy1"/>
    <dgm:cxn modelId="{58F39751-4B8C-6442-BAED-F5CC4B65FE3E}" type="presParOf" srcId="{C31CC8B5-E9D5-084A-9071-55B471A62888}" destId="{9C34649F-7E64-1547-AFCB-778DA066F46E}" srcOrd="0" destOrd="0" presId="urn:microsoft.com/office/officeart/2005/8/layout/hierarchy1"/>
    <dgm:cxn modelId="{E2CB53E5-1705-6C47-AD09-240322DC66C7}" type="presParOf" srcId="{C31CC8B5-E9D5-084A-9071-55B471A62888}" destId="{BC81C3EE-E418-2C48-B35A-66D27F8C9AE7}" srcOrd="1" destOrd="0" presId="urn:microsoft.com/office/officeart/2005/8/layout/hierarchy1"/>
    <dgm:cxn modelId="{EE154C8C-0247-644D-A721-7803151A6044}" type="presParOf" srcId="{018D8AA2-7F63-1B45-A57A-2B2C39F62697}" destId="{B25AE609-EF96-D242-B859-C254B443A805}" srcOrd="1" destOrd="0" presId="urn:microsoft.com/office/officeart/2005/8/layout/hierarchy1"/>
    <dgm:cxn modelId="{F8FFC3E2-BE85-F748-9EB3-C8246826559B}" type="presParOf" srcId="{B25AE609-EF96-D242-B859-C254B443A805}" destId="{9732D62B-12C4-2B40-AA14-D4A06567136C}" srcOrd="0" destOrd="0" presId="urn:microsoft.com/office/officeart/2005/8/layout/hierarchy1"/>
    <dgm:cxn modelId="{6DD05669-52AE-8F4E-942E-5CCE1C2C9D6D}" type="presParOf" srcId="{B25AE609-EF96-D242-B859-C254B443A805}" destId="{9887FE6B-1A2B-5648-A5DE-0499F4632BA8}" srcOrd="1" destOrd="0" presId="urn:microsoft.com/office/officeart/2005/8/layout/hierarchy1"/>
    <dgm:cxn modelId="{E020DDE4-AC9F-C64B-8B59-F6D3D9F4EC3A}" type="presParOf" srcId="{9887FE6B-1A2B-5648-A5DE-0499F4632BA8}" destId="{937649F5-24BF-2E40-AEE3-2E73F97D9A85}" srcOrd="0" destOrd="0" presId="urn:microsoft.com/office/officeart/2005/8/layout/hierarchy1"/>
    <dgm:cxn modelId="{DB280DE2-3899-554A-A840-B8E0FECF07D8}" type="presParOf" srcId="{937649F5-24BF-2E40-AEE3-2E73F97D9A85}" destId="{C8139572-8246-864C-833A-0891B570340F}" srcOrd="0" destOrd="0" presId="urn:microsoft.com/office/officeart/2005/8/layout/hierarchy1"/>
    <dgm:cxn modelId="{8BC86B89-0091-7B4D-82BC-F091B659BAB8}" type="presParOf" srcId="{937649F5-24BF-2E40-AEE3-2E73F97D9A85}" destId="{9704E654-DF2F-7C4D-8A54-AF220BFC7332}" srcOrd="1" destOrd="0" presId="urn:microsoft.com/office/officeart/2005/8/layout/hierarchy1"/>
    <dgm:cxn modelId="{4D2B8E84-7FB5-EF49-B0EC-0D4BBD209DD0}" type="presParOf" srcId="{9887FE6B-1A2B-5648-A5DE-0499F4632BA8}" destId="{7B7D0460-36B7-2E4F-9AB8-CBC1FA22CD6B}" srcOrd="1" destOrd="0" presId="urn:microsoft.com/office/officeart/2005/8/layout/hierarchy1"/>
    <dgm:cxn modelId="{E0DD188F-31EE-164A-A319-F6A0CB13FE0B}" type="presParOf" srcId="{B25AE609-EF96-D242-B859-C254B443A805}" destId="{6D095025-9CF2-2A4D-9077-4EC0070ED2CC}" srcOrd="2" destOrd="0" presId="urn:microsoft.com/office/officeart/2005/8/layout/hierarchy1"/>
    <dgm:cxn modelId="{00457C2B-7754-BC4E-A2B5-EB8D6E497C10}" type="presParOf" srcId="{B25AE609-EF96-D242-B859-C254B443A805}" destId="{B79A0431-D26B-DF4E-8D0B-4B91B40ADBF6}" srcOrd="3" destOrd="0" presId="urn:microsoft.com/office/officeart/2005/8/layout/hierarchy1"/>
    <dgm:cxn modelId="{0F97F867-2570-EF46-BC2C-B900D1297BE8}" type="presParOf" srcId="{B79A0431-D26B-DF4E-8D0B-4B91B40ADBF6}" destId="{986EDCD8-ECB9-7747-B596-C939D57402D6}" srcOrd="0" destOrd="0" presId="urn:microsoft.com/office/officeart/2005/8/layout/hierarchy1"/>
    <dgm:cxn modelId="{73F7A21F-0F16-A348-9D38-3F17103A9331}" type="presParOf" srcId="{986EDCD8-ECB9-7747-B596-C939D57402D6}" destId="{AFB26519-20A4-A24A-B258-17AFCCBFF693}" srcOrd="0" destOrd="0" presId="urn:microsoft.com/office/officeart/2005/8/layout/hierarchy1"/>
    <dgm:cxn modelId="{EB8CFB3E-F1D1-9A42-96B4-3F86695F88B9}" type="presParOf" srcId="{986EDCD8-ECB9-7747-B596-C939D57402D6}" destId="{110E262B-6E0A-184E-AC45-DBA0351864D0}" srcOrd="1" destOrd="0" presId="urn:microsoft.com/office/officeart/2005/8/layout/hierarchy1"/>
    <dgm:cxn modelId="{29617880-E303-5B48-A61B-D5426D3AA7AE}" type="presParOf" srcId="{B79A0431-D26B-DF4E-8D0B-4B91B40ADBF6}" destId="{6460E872-FF37-AC45-BFBF-2B40206BF27B}" srcOrd="1" destOrd="0" presId="urn:microsoft.com/office/officeart/2005/8/layout/hierarchy1"/>
    <dgm:cxn modelId="{319617E5-C24A-674C-A6BC-8F2EAEEE44DA}" type="presParOf" srcId="{B25AE609-EF96-D242-B859-C254B443A805}" destId="{B901FD44-EF9A-A544-8B18-F21358F888B7}" srcOrd="4" destOrd="0" presId="urn:microsoft.com/office/officeart/2005/8/layout/hierarchy1"/>
    <dgm:cxn modelId="{8AAA4D83-7F01-2742-9693-BDAA92390CDD}" type="presParOf" srcId="{B25AE609-EF96-D242-B859-C254B443A805}" destId="{58676BA5-9396-5844-BD80-CEB111B8D74E}" srcOrd="5" destOrd="0" presId="urn:microsoft.com/office/officeart/2005/8/layout/hierarchy1"/>
    <dgm:cxn modelId="{04D625AE-43C6-F44E-8B02-48B07256DABA}" type="presParOf" srcId="{58676BA5-9396-5844-BD80-CEB111B8D74E}" destId="{5614FFA3-0F60-544B-A76F-FBF740CEFA72}" srcOrd="0" destOrd="0" presId="urn:microsoft.com/office/officeart/2005/8/layout/hierarchy1"/>
    <dgm:cxn modelId="{9FD1495B-CAC7-D24B-AF8A-C0508EE5E173}" type="presParOf" srcId="{5614FFA3-0F60-544B-A76F-FBF740CEFA72}" destId="{B4DCA626-D275-C54A-AE62-504AC7A227A3}" srcOrd="0" destOrd="0" presId="urn:microsoft.com/office/officeart/2005/8/layout/hierarchy1"/>
    <dgm:cxn modelId="{80A90D6F-8403-FF40-9E91-A460EAF900AE}" type="presParOf" srcId="{5614FFA3-0F60-544B-A76F-FBF740CEFA72}" destId="{EE6B2D59-ED77-5E4A-AF03-FB9C0C6495E4}" srcOrd="1" destOrd="0" presId="urn:microsoft.com/office/officeart/2005/8/layout/hierarchy1"/>
    <dgm:cxn modelId="{76F8E3B3-96B7-524F-939D-9AEF2E4EA5A0}" type="presParOf" srcId="{58676BA5-9396-5844-BD80-CEB111B8D74E}" destId="{4D585176-EA0D-9B48-AC4C-C94C47EBAEB8}" srcOrd="1" destOrd="0" presId="urn:microsoft.com/office/officeart/2005/8/layout/hierarchy1"/>
    <dgm:cxn modelId="{C8D08A99-455E-3E4F-8DC8-BFE0A50A99B7}" type="presParOf" srcId="{0AA64046-6D71-9949-90C4-D61F3920356E}" destId="{BF5E8237-C3D7-5243-8B58-8270C30CF2FF}" srcOrd="6" destOrd="0" presId="urn:microsoft.com/office/officeart/2005/8/layout/hierarchy1"/>
    <dgm:cxn modelId="{A477049F-C264-3D42-8168-DA36D3C5EA59}" type="presParOf" srcId="{0AA64046-6D71-9949-90C4-D61F3920356E}" destId="{AC1A8E5E-97B1-FE4A-97A0-F8EAFF7C1B7F}" srcOrd="7" destOrd="0" presId="urn:microsoft.com/office/officeart/2005/8/layout/hierarchy1"/>
    <dgm:cxn modelId="{4BE81419-0DFB-2D41-BEBA-1E3C6400869E}" type="presParOf" srcId="{AC1A8E5E-97B1-FE4A-97A0-F8EAFF7C1B7F}" destId="{6EBC495A-2557-634F-972A-ACCF5817D733}" srcOrd="0" destOrd="0" presId="urn:microsoft.com/office/officeart/2005/8/layout/hierarchy1"/>
    <dgm:cxn modelId="{78BF78CD-5F7F-C84D-8004-963441E4A582}" type="presParOf" srcId="{6EBC495A-2557-634F-972A-ACCF5817D733}" destId="{C717EB7D-A8DF-1948-A064-80E83CA777AB}" srcOrd="0" destOrd="0" presId="urn:microsoft.com/office/officeart/2005/8/layout/hierarchy1"/>
    <dgm:cxn modelId="{7D2BA21C-4CF3-A042-A1CD-93C998F550B1}" type="presParOf" srcId="{6EBC495A-2557-634F-972A-ACCF5817D733}" destId="{45E4E75E-9CA5-1F49-BB50-A62E1D4C63A3}" srcOrd="1" destOrd="0" presId="urn:microsoft.com/office/officeart/2005/8/layout/hierarchy1"/>
    <dgm:cxn modelId="{37176F1A-8CD6-7E40-98E3-6111ADE37EA0}" type="presParOf" srcId="{AC1A8E5E-97B1-FE4A-97A0-F8EAFF7C1B7F}" destId="{C55A27B6-C25B-8B43-8C3F-C70D4D2215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8237-C3D7-5243-8B58-8270C30CF2FF}">
      <dsp:nvSpPr>
        <dsp:cNvPr id="0" name=""/>
        <dsp:cNvSpPr/>
      </dsp:nvSpPr>
      <dsp:spPr>
        <a:xfrm>
          <a:off x="4632128" y="1592410"/>
          <a:ext cx="3475511" cy="300732"/>
        </a:xfrm>
        <a:custGeom>
          <a:avLst/>
          <a:gdLst/>
          <a:ahLst/>
          <a:cxnLst/>
          <a:rect l="0" t="0" r="0" b="0"/>
          <a:pathLst>
            <a:path>
              <a:moveTo>
                <a:pt x="0" y="0"/>
              </a:moveTo>
              <a:lnTo>
                <a:pt x="0" y="204940"/>
              </a:lnTo>
              <a:lnTo>
                <a:pt x="3475511" y="204940"/>
              </a:lnTo>
              <a:lnTo>
                <a:pt x="3475511"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01FD44-EF9A-A544-8B18-F21358F888B7}">
      <dsp:nvSpPr>
        <dsp:cNvPr id="0" name=""/>
        <dsp:cNvSpPr/>
      </dsp:nvSpPr>
      <dsp:spPr>
        <a:xfrm>
          <a:off x="6843817" y="2549755"/>
          <a:ext cx="1263822" cy="300732"/>
        </a:xfrm>
        <a:custGeom>
          <a:avLst/>
          <a:gdLst/>
          <a:ahLst/>
          <a:cxnLst/>
          <a:rect l="0" t="0" r="0" b="0"/>
          <a:pathLst>
            <a:path>
              <a:moveTo>
                <a:pt x="0" y="0"/>
              </a:moveTo>
              <a:lnTo>
                <a:pt x="0" y="204940"/>
              </a:lnTo>
              <a:lnTo>
                <a:pt x="1263822" y="204940"/>
              </a:lnTo>
              <a:lnTo>
                <a:pt x="1263822"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095025-9CF2-2A4D-9077-4EC0070ED2CC}">
      <dsp:nvSpPr>
        <dsp:cNvPr id="0" name=""/>
        <dsp:cNvSpPr/>
      </dsp:nvSpPr>
      <dsp:spPr>
        <a:xfrm>
          <a:off x="6798097" y="2549755"/>
          <a:ext cx="91440" cy="300732"/>
        </a:xfrm>
        <a:custGeom>
          <a:avLst/>
          <a:gdLst/>
          <a:ahLst/>
          <a:cxnLst/>
          <a:rect l="0" t="0" r="0" b="0"/>
          <a:pathLst>
            <a:path>
              <a:moveTo>
                <a:pt x="45720" y="0"/>
              </a:moveTo>
              <a:lnTo>
                <a:pt x="4572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32D62B-12C4-2B40-AA14-D4A06567136C}">
      <dsp:nvSpPr>
        <dsp:cNvPr id="0" name=""/>
        <dsp:cNvSpPr/>
      </dsp:nvSpPr>
      <dsp:spPr>
        <a:xfrm>
          <a:off x="5579995" y="2549755"/>
          <a:ext cx="1263822" cy="300732"/>
        </a:xfrm>
        <a:custGeom>
          <a:avLst/>
          <a:gdLst/>
          <a:ahLst/>
          <a:cxnLst/>
          <a:rect l="0" t="0" r="0" b="0"/>
          <a:pathLst>
            <a:path>
              <a:moveTo>
                <a:pt x="1263822" y="0"/>
              </a:moveTo>
              <a:lnTo>
                <a:pt x="1263822"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2C2096-BF3E-2A4E-B6E0-FC7EF8E70856}">
      <dsp:nvSpPr>
        <dsp:cNvPr id="0" name=""/>
        <dsp:cNvSpPr/>
      </dsp:nvSpPr>
      <dsp:spPr>
        <a:xfrm>
          <a:off x="4632128" y="1592410"/>
          <a:ext cx="2211688" cy="300732"/>
        </a:xfrm>
        <a:custGeom>
          <a:avLst/>
          <a:gdLst/>
          <a:ahLst/>
          <a:cxnLst/>
          <a:rect l="0" t="0" r="0" b="0"/>
          <a:pathLst>
            <a:path>
              <a:moveTo>
                <a:pt x="0" y="0"/>
              </a:moveTo>
              <a:lnTo>
                <a:pt x="0" y="204940"/>
              </a:lnTo>
              <a:lnTo>
                <a:pt x="2211688" y="204940"/>
              </a:lnTo>
              <a:lnTo>
                <a:pt x="2211688"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ED64E-FC3D-8C42-B870-2834EE70EE91}">
      <dsp:nvSpPr>
        <dsp:cNvPr id="0" name=""/>
        <dsp:cNvSpPr/>
      </dsp:nvSpPr>
      <dsp:spPr>
        <a:xfrm>
          <a:off x="2420439" y="2549755"/>
          <a:ext cx="1895733" cy="300732"/>
        </a:xfrm>
        <a:custGeom>
          <a:avLst/>
          <a:gdLst/>
          <a:ahLst/>
          <a:cxnLst/>
          <a:rect l="0" t="0" r="0" b="0"/>
          <a:pathLst>
            <a:path>
              <a:moveTo>
                <a:pt x="0" y="0"/>
              </a:moveTo>
              <a:lnTo>
                <a:pt x="0" y="204940"/>
              </a:lnTo>
              <a:lnTo>
                <a:pt x="1895733" y="204940"/>
              </a:lnTo>
              <a:lnTo>
                <a:pt x="1895733"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059CB2-A6A9-B74B-8445-914F61FBB82D}">
      <dsp:nvSpPr>
        <dsp:cNvPr id="0" name=""/>
        <dsp:cNvSpPr/>
      </dsp:nvSpPr>
      <dsp:spPr>
        <a:xfrm>
          <a:off x="2420439" y="2549755"/>
          <a:ext cx="631911" cy="300732"/>
        </a:xfrm>
        <a:custGeom>
          <a:avLst/>
          <a:gdLst/>
          <a:ahLst/>
          <a:cxnLst/>
          <a:rect l="0" t="0" r="0" b="0"/>
          <a:pathLst>
            <a:path>
              <a:moveTo>
                <a:pt x="0" y="0"/>
              </a:moveTo>
              <a:lnTo>
                <a:pt x="0" y="204940"/>
              </a:lnTo>
              <a:lnTo>
                <a:pt x="631911" y="204940"/>
              </a:lnTo>
              <a:lnTo>
                <a:pt x="631911"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C2E87F-A592-9B46-BD07-5E4AE272C18F}">
      <dsp:nvSpPr>
        <dsp:cNvPr id="0" name=""/>
        <dsp:cNvSpPr/>
      </dsp:nvSpPr>
      <dsp:spPr>
        <a:xfrm>
          <a:off x="1788528" y="2549755"/>
          <a:ext cx="631911" cy="300732"/>
        </a:xfrm>
        <a:custGeom>
          <a:avLst/>
          <a:gdLst/>
          <a:ahLst/>
          <a:cxnLst/>
          <a:rect l="0" t="0" r="0" b="0"/>
          <a:pathLst>
            <a:path>
              <a:moveTo>
                <a:pt x="631911" y="0"/>
              </a:moveTo>
              <a:lnTo>
                <a:pt x="631911"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3F2A0E-25A1-294E-8F80-EF35C7E7750B}">
      <dsp:nvSpPr>
        <dsp:cNvPr id="0" name=""/>
        <dsp:cNvSpPr/>
      </dsp:nvSpPr>
      <dsp:spPr>
        <a:xfrm>
          <a:off x="524706" y="2549755"/>
          <a:ext cx="1895733" cy="300732"/>
        </a:xfrm>
        <a:custGeom>
          <a:avLst/>
          <a:gdLst/>
          <a:ahLst/>
          <a:cxnLst/>
          <a:rect l="0" t="0" r="0" b="0"/>
          <a:pathLst>
            <a:path>
              <a:moveTo>
                <a:pt x="1895733" y="0"/>
              </a:moveTo>
              <a:lnTo>
                <a:pt x="1895733"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92962F-2AD2-994A-9B9E-B84A88FE3341}">
      <dsp:nvSpPr>
        <dsp:cNvPr id="0" name=""/>
        <dsp:cNvSpPr/>
      </dsp:nvSpPr>
      <dsp:spPr>
        <a:xfrm>
          <a:off x="2420439" y="1592410"/>
          <a:ext cx="2211688" cy="300732"/>
        </a:xfrm>
        <a:custGeom>
          <a:avLst/>
          <a:gdLst/>
          <a:ahLst/>
          <a:cxnLst/>
          <a:rect l="0" t="0" r="0" b="0"/>
          <a:pathLst>
            <a:path>
              <a:moveTo>
                <a:pt x="2211688" y="0"/>
              </a:moveTo>
              <a:lnTo>
                <a:pt x="2211688"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A07002-4ACE-C44E-8333-6FAFF93BE54B}">
      <dsp:nvSpPr>
        <dsp:cNvPr id="0" name=""/>
        <dsp:cNvSpPr/>
      </dsp:nvSpPr>
      <dsp:spPr>
        <a:xfrm>
          <a:off x="1156617" y="1592410"/>
          <a:ext cx="3475511" cy="300732"/>
        </a:xfrm>
        <a:custGeom>
          <a:avLst/>
          <a:gdLst/>
          <a:ahLst/>
          <a:cxnLst/>
          <a:rect l="0" t="0" r="0" b="0"/>
          <a:pathLst>
            <a:path>
              <a:moveTo>
                <a:pt x="3475511" y="0"/>
              </a:moveTo>
              <a:lnTo>
                <a:pt x="3475511"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E4007-7F56-C846-8DE4-2A15F0979894}">
      <dsp:nvSpPr>
        <dsp:cNvPr id="0" name=""/>
        <dsp:cNvSpPr/>
      </dsp:nvSpPr>
      <dsp:spPr>
        <a:xfrm>
          <a:off x="4115110" y="935797"/>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E83897A-B959-A34A-B439-4BA840E36ACE}">
      <dsp:nvSpPr>
        <dsp:cNvPr id="0" name=""/>
        <dsp:cNvSpPr/>
      </dsp:nvSpPr>
      <dsp:spPr>
        <a:xfrm>
          <a:off x="4230003" y="1044945"/>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solidFill>
            </a:rPr>
            <a:t>Time Series</a:t>
          </a:r>
          <a:endParaRPr lang="en-US" sz="1200" kern="1200" dirty="0">
            <a:solidFill>
              <a:schemeClr val="bg2"/>
            </a:solidFill>
          </a:endParaRPr>
        </a:p>
      </dsp:txBody>
      <dsp:txXfrm>
        <a:off x="4249235" y="1064177"/>
        <a:ext cx="995572" cy="618149"/>
      </dsp:txXfrm>
    </dsp:sp>
    <dsp:sp modelId="{A34E1A13-ACB8-4948-BC24-CCDD74275250}">
      <dsp:nvSpPr>
        <dsp:cNvPr id="0" name=""/>
        <dsp:cNvSpPr/>
      </dsp:nvSpPr>
      <dsp:spPr>
        <a:xfrm>
          <a:off x="6395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FD581DCB-1AFA-2640-8112-732E6FE8223D}">
      <dsp:nvSpPr>
        <dsp:cNvPr id="0" name=""/>
        <dsp:cNvSpPr/>
      </dsp:nvSpPr>
      <dsp:spPr>
        <a:xfrm>
          <a:off x="7544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Trend Component</a:t>
          </a:r>
          <a:endParaRPr lang="en-US" sz="1200" kern="1200" dirty="0">
            <a:solidFill>
              <a:srgbClr val="DCDEE0"/>
            </a:solidFill>
          </a:endParaRPr>
        </a:p>
      </dsp:txBody>
      <dsp:txXfrm>
        <a:off x="773724" y="2021523"/>
        <a:ext cx="995572" cy="618149"/>
      </dsp:txXfrm>
    </dsp:sp>
    <dsp:sp modelId="{E697447D-9270-034E-8985-4625599857F8}">
      <dsp:nvSpPr>
        <dsp:cNvPr id="0" name=""/>
        <dsp:cNvSpPr/>
      </dsp:nvSpPr>
      <dsp:spPr>
        <a:xfrm>
          <a:off x="19034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771D9890-6C4A-9F45-8656-C0A2A8536282}">
      <dsp:nvSpPr>
        <dsp:cNvPr id="0" name=""/>
        <dsp:cNvSpPr/>
      </dsp:nvSpPr>
      <dsp:spPr>
        <a:xfrm>
          <a:off x="20183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Periodic Components</a:t>
          </a:r>
          <a:endParaRPr lang="en-US" sz="1200" kern="1200" dirty="0">
            <a:solidFill>
              <a:srgbClr val="DCDEE0"/>
            </a:solidFill>
          </a:endParaRPr>
        </a:p>
      </dsp:txBody>
      <dsp:txXfrm>
        <a:off x="2037546" y="2021523"/>
        <a:ext cx="995572" cy="618149"/>
      </dsp:txXfrm>
    </dsp:sp>
    <dsp:sp modelId="{958DB312-7C36-1542-AFBC-6867E325DDF8}">
      <dsp:nvSpPr>
        <dsp:cNvPr id="0" name=""/>
        <dsp:cNvSpPr/>
      </dsp:nvSpPr>
      <dsp:spPr>
        <a:xfrm>
          <a:off x="7688"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2DE278E-336D-2840-9F85-8577C2FEA245}">
      <dsp:nvSpPr>
        <dsp:cNvPr id="0" name=""/>
        <dsp:cNvSpPr/>
      </dsp:nvSpPr>
      <dsp:spPr>
        <a:xfrm>
          <a:off x="12258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Annual</a:t>
          </a:r>
          <a:endParaRPr lang="en-US" sz="1200" kern="1200" dirty="0">
            <a:solidFill>
              <a:srgbClr val="DCDEE0"/>
            </a:solidFill>
          </a:endParaRPr>
        </a:p>
      </dsp:txBody>
      <dsp:txXfrm>
        <a:off x="141812" y="2978868"/>
        <a:ext cx="995572" cy="618149"/>
      </dsp:txXfrm>
    </dsp:sp>
    <dsp:sp modelId="{4B60FD1F-F190-5542-AFF2-8DAA64230CCB}">
      <dsp:nvSpPr>
        <dsp:cNvPr id="0" name=""/>
        <dsp:cNvSpPr/>
      </dsp:nvSpPr>
      <dsp:spPr>
        <a:xfrm>
          <a:off x="1271510"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58BCA73C-7D2A-3445-83CE-55AAF5C331D6}">
      <dsp:nvSpPr>
        <dsp:cNvPr id="0" name=""/>
        <dsp:cNvSpPr/>
      </dsp:nvSpPr>
      <dsp:spPr>
        <a:xfrm>
          <a:off x="1386403"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Quarterly</a:t>
          </a:r>
          <a:endParaRPr lang="en-US" sz="1200" kern="1200" dirty="0"/>
        </a:p>
      </dsp:txBody>
      <dsp:txXfrm>
        <a:off x="1405635" y="2978868"/>
        <a:ext cx="995572" cy="618149"/>
      </dsp:txXfrm>
    </dsp:sp>
    <dsp:sp modelId="{1E9C6AE8-6445-8246-9A00-8DABC47B7A17}">
      <dsp:nvSpPr>
        <dsp:cNvPr id="0" name=""/>
        <dsp:cNvSpPr/>
      </dsp:nvSpPr>
      <dsp:spPr>
        <a:xfrm>
          <a:off x="2535332"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39F11010-F9B6-8D47-B395-74AE40C6227C}">
      <dsp:nvSpPr>
        <dsp:cNvPr id="0" name=""/>
        <dsp:cNvSpPr/>
      </dsp:nvSpPr>
      <dsp:spPr>
        <a:xfrm>
          <a:off x="2650225"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Monthly</a:t>
          </a:r>
          <a:endParaRPr lang="en-US" sz="1200" kern="1200" dirty="0">
            <a:solidFill>
              <a:srgbClr val="DCDEE0"/>
            </a:solidFill>
          </a:endParaRPr>
        </a:p>
      </dsp:txBody>
      <dsp:txXfrm>
        <a:off x="2669457" y="2978868"/>
        <a:ext cx="995572" cy="618149"/>
      </dsp:txXfrm>
    </dsp:sp>
    <dsp:sp modelId="{6F2DE275-BA8B-BC4E-B0B7-1BB99EE35365}">
      <dsp:nvSpPr>
        <dsp:cNvPr id="0" name=""/>
        <dsp:cNvSpPr/>
      </dsp:nvSpPr>
      <dsp:spPr>
        <a:xfrm>
          <a:off x="3799154"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3AE2F71-64B2-5449-8262-BCB7E85E0776}">
      <dsp:nvSpPr>
        <dsp:cNvPr id="0" name=""/>
        <dsp:cNvSpPr/>
      </dsp:nvSpPr>
      <dsp:spPr>
        <a:xfrm>
          <a:off x="3914047"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Daily</a:t>
          </a:r>
          <a:endParaRPr lang="en-US" sz="1200" kern="1200" dirty="0">
            <a:solidFill>
              <a:srgbClr val="DCDEE0"/>
            </a:solidFill>
          </a:endParaRPr>
        </a:p>
      </dsp:txBody>
      <dsp:txXfrm>
        <a:off x="3933279" y="2978868"/>
        <a:ext cx="995572" cy="618149"/>
      </dsp:txXfrm>
    </dsp:sp>
    <dsp:sp modelId="{9C34649F-7E64-1547-AFCB-778DA066F46E}">
      <dsp:nvSpPr>
        <dsp:cNvPr id="0" name=""/>
        <dsp:cNvSpPr/>
      </dsp:nvSpPr>
      <dsp:spPr>
        <a:xfrm>
          <a:off x="63267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BC81C3EE-E418-2C48-B35A-66D27F8C9AE7}">
      <dsp:nvSpPr>
        <dsp:cNvPr id="0" name=""/>
        <dsp:cNvSpPr/>
      </dsp:nvSpPr>
      <dsp:spPr>
        <a:xfrm>
          <a:off x="64416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Other Time-related source</a:t>
          </a:r>
          <a:endParaRPr lang="en-US" sz="1200" kern="1200" dirty="0">
            <a:solidFill>
              <a:srgbClr val="DCDEE0"/>
            </a:solidFill>
          </a:endParaRPr>
        </a:p>
      </dsp:txBody>
      <dsp:txXfrm>
        <a:off x="6460924" y="2021523"/>
        <a:ext cx="995572" cy="618149"/>
      </dsp:txXfrm>
    </dsp:sp>
    <dsp:sp modelId="{C8139572-8246-864C-833A-0891B570340F}">
      <dsp:nvSpPr>
        <dsp:cNvPr id="0" name=""/>
        <dsp:cNvSpPr/>
      </dsp:nvSpPr>
      <dsp:spPr>
        <a:xfrm>
          <a:off x="5062977"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9704E654-DF2F-7C4D-8A54-AF220BFC7332}">
      <dsp:nvSpPr>
        <dsp:cNvPr id="0" name=""/>
        <dsp:cNvSpPr/>
      </dsp:nvSpPr>
      <dsp:spPr>
        <a:xfrm>
          <a:off x="517787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Weather</a:t>
          </a:r>
          <a:endParaRPr lang="en-US" sz="1200" kern="1200" dirty="0">
            <a:solidFill>
              <a:srgbClr val="DCDEE0"/>
            </a:solidFill>
          </a:endParaRPr>
        </a:p>
      </dsp:txBody>
      <dsp:txXfrm>
        <a:off x="5197102" y="2978868"/>
        <a:ext cx="995572" cy="618149"/>
      </dsp:txXfrm>
    </dsp:sp>
    <dsp:sp modelId="{AFB26519-20A4-A24A-B258-17AFCCBFF693}">
      <dsp:nvSpPr>
        <dsp:cNvPr id="0" name=""/>
        <dsp:cNvSpPr/>
      </dsp:nvSpPr>
      <dsp:spPr>
        <a:xfrm>
          <a:off x="6326799"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110E262B-6E0A-184E-AC45-DBA0351864D0}">
      <dsp:nvSpPr>
        <dsp:cNvPr id="0" name=""/>
        <dsp:cNvSpPr/>
      </dsp:nvSpPr>
      <dsp:spPr>
        <a:xfrm>
          <a:off x="6441692"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Economic</a:t>
          </a:r>
          <a:endParaRPr lang="en-US" sz="1200" kern="1200" dirty="0">
            <a:solidFill>
              <a:srgbClr val="DCDEE0"/>
            </a:solidFill>
          </a:endParaRPr>
        </a:p>
      </dsp:txBody>
      <dsp:txXfrm>
        <a:off x="6460924" y="2978868"/>
        <a:ext cx="995572" cy="618149"/>
      </dsp:txXfrm>
    </dsp:sp>
    <dsp:sp modelId="{B4DCA626-D275-C54A-AE62-504AC7A227A3}">
      <dsp:nvSpPr>
        <dsp:cNvPr id="0" name=""/>
        <dsp:cNvSpPr/>
      </dsp:nvSpPr>
      <dsp:spPr>
        <a:xfrm>
          <a:off x="7590621"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EE6B2D59-ED77-5E4A-AF03-FB9C0C6495E4}">
      <dsp:nvSpPr>
        <dsp:cNvPr id="0" name=""/>
        <dsp:cNvSpPr/>
      </dsp:nvSpPr>
      <dsp:spPr>
        <a:xfrm>
          <a:off x="7705514"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Demographic</a:t>
          </a:r>
          <a:endParaRPr lang="en-US" sz="1200" kern="1200" dirty="0">
            <a:solidFill>
              <a:srgbClr val="DCDEE0"/>
            </a:solidFill>
          </a:endParaRPr>
        </a:p>
      </dsp:txBody>
      <dsp:txXfrm>
        <a:off x="7724746" y="2978868"/>
        <a:ext cx="995572" cy="618149"/>
      </dsp:txXfrm>
    </dsp:sp>
    <dsp:sp modelId="{C717EB7D-A8DF-1948-A064-80E83CA777AB}">
      <dsp:nvSpPr>
        <dsp:cNvPr id="0" name=""/>
        <dsp:cNvSpPr/>
      </dsp:nvSpPr>
      <dsp:spPr>
        <a:xfrm>
          <a:off x="75906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5E4E75E-9CA5-1F49-BB50-A62E1D4C63A3}">
      <dsp:nvSpPr>
        <dsp:cNvPr id="0" name=""/>
        <dsp:cNvSpPr/>
      </dsp:nvSpPr>
      <dsp:spPr>
        <a:xfrm>
          <a:off x="77055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rgbClr val="DCDEE0"/>
              </a:solidFill>
            </a:rPr>
            <a:t>Noise</a:t>
          </a:r>
          <a:endParaRPr lang="en-US" sz="1200" kern="1200" dirty="0">
            <a:solidFill>
              <a:srgbClr val="DCDEE0"/>
            </a:solidFill>
          </a:endParaRPr>
        </a:p>
      </dsp:txBody>
      <dsp:txXfrm>
        <a:off x="7724746" y="2021523"/>
        <a:ext cx="995572" cy="618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2110977"/>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st.github.com/danuker/214fce037832a5544b7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grisha.org/blog/2016/01/29/triple-exponential-smoothing-forecast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lang="en-AU" dirty="0" smtClean="0"/>
              <a:t>Time Series</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Sampling, rolling mean</a:t>
            </a:r>
            <a:endParaRPr lang="en-US" dirty="0"/>
          </a:p>
        </p:txBody>
      </p:sp>
      <p:sp>
        <p:nvSpPr>
          <p:cNvPr id="3" name="Text Placeholder 2"/>
          <p:cNvSpPr>
            <a:spLocks noGrp="1"/>
          </p:cNvSpPr>
          <p:nvPr>
            <p:ph type="body" idx="1"/>
          </p:nvPr>
        </p:nvSpPr>
        <p:spPr/>
        <p:txBody>
          <a:bodyPr/>
          <a:lstStyle/>
          <a:p>
            <a:r>
              <a:rPr lang="en-US" dirty="0" err="1"/>
              <a:t>s</a:t>
            </a:r>
            <a:r>
              <a:rPr lang="en-US" dirty="0" err="1" smtClean="0"/>
              <a:t>eries.resample</a:t>
            </a:r>
            <a:r>
              <a:rPr lang="en-US" dirty="0" smtClean="0"/>
              <a:t>(“A”).sum()</a:t>
            </a:r>
          </a:p>
          <a:p>
            <a:r>
              <a:rPr lang="en-US" dirty="0" err="1" smtClean="0"/>
              <a:t>series.resample</a:t>
            </a:r>
            <a:r>
              <a:rPr lang="en-US" dirty="0"/>
              <a:t>(</a:t>
            </a:r>
            <a:r>
              <a:rPr lang="en-US" dirty="0" smtClean="0"/>
              <a:t>“1W”</a:t>
            </a:r>
            <a:r>
              <a:rPr lang="en-US" dirty="0"/>
              <a:t>)</a:t>
            </a:r>
            <a:r>
              <a:rPr lang="en-US" dirty="0" smtClean="0"/>
              <a:t>.max()</a:t>
            </a:r>
          </a:p>
          <a:p>
            <a:endParaRPr lang="en-US" dirty="0" smtClean="0"/>
          </a:p>
          <a:p>
            <a:r>
              <a:rPr lang="en-US" dirty="0" err="1" smtClean="0"/>
              <a:t>series.rolling</a:t>
            </a:r>
            <a:r>
              <a:rPr lang="en-US" dirty="0" smtClean="0"/>
              <a:t>(“12M”).mean()</a:t>
            </a:r>
            <a:endParaRPr lang="en-US" dirty="0"/>
          </a:p>
          <a:p>
            <a:endParaRPr lang="en-US" dirty="0" smtClean="0"/>
          </a:p>
          <a:p>
            <a:endParaRPr lang="en-US" dirty="0"/>
          </a:p>
        </p:txBody>
      </p:sp>
    </p:spTree>
    <p:extLst>
      <p:ext uri="{BB962C8B-B14F-4D97-AF65-F5344CB8AC3E}">
        <p14:creationId xmlns:p14="http://schemas.microsoft.com/office/powerpoint/2010/main" val="3868055368"/>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Holt-Winters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168063526"/>
      </p:ext>
    </p:extLst>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Why Holt-Winters?</a:t>
            </a:r>
            <a:endParaRPr lang="en-US" dirty="0"/>
          </a:p>
        </p:txBody>
      </p:sp>
      <p:sp>
        <p:nvSpPr>
          <p:cNvPr id="3" name="Text Placeholder 2"/>
          <p:cNvSpPr>
            <a:spLocks noGrp="1"/>
          </p:cNvSpPr>
          <p:nvPr>
            <p:ph type="body" idx="1"/>
          </p:nvPr>
        </p:nvSpPr>
        <p:spPr/>
        <p:txBody>
          <a:bodyPr/>
          <a:lstStyle/>
          <a:p>
            <a:r>
              <a:rPr lang="en-US" dirty="0" smtClean="0"/>
              <a:t>Conceptually simple</a:t>
            </a:r>
          </a:p>
          <a:p>
            <a:r>
              <a:rPr lang="en-US" dirty="0" smtClean="0"/>
              <a:t>Works quite well</a:t>
            </a:r>
          </a:p>
          <a:p>
            <a:r>
              <a:rPr lang="en-US" dirty="0" smtClean="0"/>
              <a:t>Easy to implement</a:t>
            </a:r>
          </a:p>
          <a:p>
            <a:endParaRPr lang="en-US" dirty="0"/>
          </a:p>
          <a:p>
            <a:endParaRPr lang="en-US" dirty="0" smtClean="0"/>
          </a:p>
          <a:p>
            <a:r>
              <a:rPr lang="en-US" dirty="0" smtClean="0"/>
              <a:t>Not in </a:t>
            </a:r>
            <a:r>
              <a:rPr lang="en-US" dirty="0" err="1" smtClean="0"/>
              <a:t>scikit</a:t>
            </a:r>
            <a:r>
              <a:rPr lang="en-US" dirty="0" smtClean="0"/>
              <a:t>-learn, nor pandas</a:t>
            </a:r>
          </a:p>
          <a:p>
            <a:pPr lvl="1"/>
            <a:r>
              <a:rPr lang="en-US" dirty="0" smtClean="0"/>
              <a:t>We’ll use a library I found on </a:t>
            </a:r>
            <a:r>
              <a:rPr lang="en-US" dirty="0" err="1" smtClean="0"/>
              <a:t>github</a:t>
            </a:r>
            <a:r>
              <a:rPr lang="en-US" dirty="0"/>
              <a:t> </a:t>
            </a:r>
            <a:endParaRPr lang="en-US" dirty="0" smtClean="0"/>
          </a:p>
          <a:p>
            <a:pPr lvl="2"/>
            <a:r>
              <a:rPr lang="en-US" dirty="0" smtClean="0">
                <a:hlinkClick r:id="rId2"/>
              </a:rPr>
              <a:t>https</a:t>
            </a:r>
            <a:r>
              <a:rPr lang="en-US" dirty="0">
                <a:hlinkClick r:id="rId2"/>
              </a:rPr>
              <a:t>://</a:t>
            </a:r>
            <a:r>
              <a:rPr lang="en-US" dirty="0" err="1">
                <a:hlinkClick r:id="rId2"/>
              </a:rPr>
              <a:t>gist.github.com</a:t>
            </a:r>
            <a:r>
              <a:rPr lang="en-US" dirty="0">
                <a:hlinkClick r:id="rId2"/>
              </a:rPr>
              <a:t>/</a:t>
            </a:r>
            <a:r>
              <a:rPr lang="en-US" dirty="0" err="1">
                <a:hlinkClick r:id="rId2"/>
              </a:rPr>
              <a:t>danuker</a:t>
            </a:r>
            <a:r>
              <a:rPr lang="en-US" dirty="0">
                <a:hlinkClick r:id="rId2"/>
              </a:rPr>
              <a:t>/214fce037832a5544b74</a:t>
            </a:r>
            <a:endParaRPr lang="en-US" dirty="0"/>
          </a:p>
        </p:txBody>
      </p:sp>
    </p:spTree>
    <p:extLst>
      <p:ext uri="{BB962C8B-B14F-4D97-AF65-F5344CB8AC3E}">
        <p14:creationId xmlns:p14="http://schemas.microsoft.com/office/powerpoint/2010/main" val="2010217669"/>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to predict my </a:t>
            </a:r>
            <a:r>
              <a:rPr lang="en-US" dirty="0" err="1" smtClean="0"/>
              <a:t>Pokemon</a:t>
            </a:r>
            <a:r>
              <a:rPr lang="en-US" dirty="0" smtClean="0"/>
              <a:t> </a:t>
            </a:r>
            <a:r>
              <a:rPr lang="en-US" dirty="0" smtClean="0"/>
              <a:t>catch today</a:t>
            </a:r>
            <a:endParaRPr lang="en-US" dirty="0"/>
          </a:p>
        </p:txBody>
      </p:sp>
      <p:sp>
        <p:nvSpPr>
          <p:cNvPr id="3" name="Text Placeholder 2"/>
          <p:cNvSpPr>
            <a:spLocks noGrp="1"/>
          </p:cNvSpPr>
          <p:nvPr>
            <p:ph type="body" idx="1"/>
          </p:nvPr>
        </p:nvSpPr>
        <p:spPr/>
        <p:txBody>
          <a:bodyPr/>
          <a:lstStyle/>
          <a:p>
            <a:r>
              <a:rPr lang="en-US" dirty="0" smtClean="0"/>
              <a:t>I might not play at all</a:t>
            </a:r>
          </a:p>
          <a:p>
            <a:r>
              <a:rPr lang="en-US" dirty="0" smtClean="0"/>
              <a:t>Or I might play a lot</a:t>
            </a:r>
            <a:endParaRPr lang="en-US" dirty="0" smtClean="0"/>
          </a:p>
          <a:p>
            <a:endParaRPr lang="en-US" dirty="0"/>
          </a:p>
          <a:p>
            <a:endParaRPr lang="en-US" dirty="0" smtClean="0"/>
          </a:p>
          <a:p>
            <a:pPr lvl="1"/>
            <a:r>
              <a:rPr lang="en-US" dirty="0" smtClean="0"/>
              <a:t>All you can do is predict that tomorrow I’ll have the same number as today</a:t>
            </a:r>
          </a:p>
          <a:p>
            <a:pPr lvl="1"/>
            <a:endParaRPr lang="en-US" dirty="0"/>
          </a:p>
          <a:p>
            <a:pPr marL="40639" indent="0">
              <a:buNone/>
            </a:pPr>
            <a:r>
              <a:rPr lang="en-US" b="0" dirty="0" err="1" smtClean="0">
                <a:latin typeface="Courier New"/>
                <a:cs typeface="Courier New"/>
              </a:rPr>
              <a:t>Pokedata</a:t>
            </a:r>
            <a:r>
              <a:rPr lang="en-US" b="0" dirty="0" smtClean="0">
                <a:latin typeface="Courier New"/>
                <a:cs typeface="Courier New"/>
              </a:rPr>
              <a:t>=[3,3,2,1,4,…,6,7,8]</a:t>
            </a:r>
          </a:p>
          <a:p>
            <a:pPr marL="40639" indent="0">
              <a:buNone/>
            </a:pPr>
            <a:r>
              <a:rPr lang="en-US" b="0" dirty="0" smtClean="0">
                <a:latin typeface="Courier New"/>
                <a:cs typeface="Courier New"/>
              </a:rPr>
              <a:t>Prediction=</a:t>
            </a:r>
            <a:r>
              <a:rPr lang="en-US" b="0" dirty="0" err="1" smtClean="0">
                <a:latin typeface="Courier New"/>
                <a:cs typeface="Courier New"/>
              </a:rPr>
              <a:t>Pokedata</a:t>
            </a:r>
            <a:r>
              <a:rPr lang="en-US" b="0" dirty="0" smtClean="0">
                <a:latin typeface="Courier New"/>
                <a:cs typeface="Courier New"/>
              </a:rPr>
              <a:t>[-1]</a:t>
            </a: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11209012"/>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a:t>
            </a:r>
            <a:r>
              <a:rPr lang="en-US" dirty="0" smtClean="0"/>
              <a:t>today (</a:t>
            </a:r>
            <a:r>
              <a:rPr lang="en-US" dirty="0" smtClean="0"/>
              <a:t>part 2)</a:t>
            </a:r>
            <a:endParaRPr lang="en-US" dirty="0"/>
          </a:p>
        </p:txBody>
      </p:sp>
      <p:sp>
        <p:nvSpPr>
          <p:cNvPr id="3" name="Text Placeholder 2"/>
          <p:cNvSpPr>
            <a:spLocks noGrp="1"/>
          </p:cNvSpPr>
          <p:nvPr>
            <p:ph type="body" idx="1"/>
          </p:nvPr>
        </p:nvSpPr>
        <p:spPr/>
        <p:txBody>
          <a:bodyPr/>
          <a:lstStyle/>
          <a:p>
            <a:r>
              <a:rPr lang="en-US" dirty="0" smtClean="0"/>
              <a:t>But if I play on one day, I’m probably likely to play the next day</a:t>
            </a:r>
            <a:endParaRPr lang="en-US" dirty="0" smtClean="0"/>
          </a:p>
          <a:p>
            <a:r>
              <a:rPr lang="en-US" dirty="0" smtClean="0"/>
              <a:t>If I’m too busy to play one day, I’m probably too busy to play the next day</a:t>
            </a:r>
            <a:endParaRPr lang="en-US" dirty="0" smtClean="0"/>
          </a:p>
          <a:p>
            <a:pPr marL="40639" indent="0">
              <a:buNone/>
            </a:pPr>
            <a:endParaRPr lang="en-US" dirty="0" smtClean="0"/>
          </a:p>
          <a:p>
            <a:pPr lvl="1"/>
            <a:r>
              <a:rPr lang="en-US" dirty="0" smtClean="0"/>
              <a:t>So it would be better to take the average of the last couple of days</a:t>
            </a:r>
          </a:p>
          <a:p>
            <a:pPr marL="40639" indent="0">
              <a:buNone/>
            </a:pPr>
            <a:r>
              <a:rPr lang="en-US" b="0" dirty="0" err="1">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 days=5):</a:t>
            </a:r>
          </a:p>
          <a:p>
            <a:pPr marL="40639" indent="0">
              <a:buNone/>
            </a:pPr>
            <a:r>
              <a:rPr lang="en-US" b="0" dirty="0">
                <a:latin typeface="Courier New"/>
                <a:cs typeface="Courier New"/>
              </a:rPr>
              <a:t> </a:t>
            </a:r>
            <a:r>
              <a:rPr lang="en-US" b="0" dirty="0" smtClean="0">
                <a:latin typeface="Courier New"/>
                <a:cs typeface="Courier New"/>
              </a:rPr>
              <a:t> answer=0.0</a:t>
            </a: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range(1,days):</a:t>
            </a:r>
          </a:p>
          <a:p>
            <a:pPr marL="40639" indent="0">
              <a:buNone/>
            </a:pPr>
            <a:r>
              <a:rPr lang="en-US" b="0" dirty="0">
                <a:latin typeface="Courier New"/>
                <a:cs typeface="Courier New"/>
              </a:rPr>
              <a:t> </a:t>
            </a:r>
            <a:r>
              <a:rPr lang="en-US" b="0" dirty="0" smtClean="0">
                <a:latin typeface="Courier New"/>
                <a:cs typeface="Courier New"/>
              </a:rPr>
              <a:t>    answer+=data[-</a:t>
            </a:r>
            <a:r>
              <a:rPr lang="en-US" b="0" dirty="0" err="1" smtClean="0">
                <a:latin typeface="Courier New"/>
                <a:cs typeface="Courier New"/>
              </a:rPr>
              <a:t>i</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return answer/days</a:t>
            </a: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8537738"/>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a:t>
            </a:r>
            <a:r>
              <a:rPr lang="en-US" dirty="0" smtClean="0"/>
              <a:t>part 3)</a:t>
            </a:r>
            <a:endParaRPr lang="en-US" dirty="0"/>
          </a:p>
        </p:txBody>
      </p:sp>
      <p:sp>
        <p:nvSpPr>
          <p:cNvPr id="3" name="Text Placeholder 2"/>
          <p:cNvSpPr>
            <a:spLocks noGrp="1"/>
          </p:cNvSpPr>
          <p:nvPr>
            <p:ph type="body" idx="1"/>
          </p:nvPr>
        </p:nvSpPr>
        <p:spPr/>
        <p:txBody>
          <a:bodyPr/>
          <a:lstStyle/>
          <a:p>
            <a:r>
              <a:rPr lang="en-US" dirty="0" smtClean="0"/>
              <a:t>But that means that the one day’s play 5 days ago has the same impact on the </a:t>
            </a:r>
            <a:r>
              <a:rPr lang="en-US" dirty="0" smtClean="0"/>
              <a:t>prediction </a:t>
            </a:r>
            <a:r>
              <a:rPr lang="en-US" dirty="0" smtClean="0"/>
              <a:t>as </a:t>
            </a:r>
            <a:r>
              <a:rPr lang="en-US" dirty="0" smtClean="0"/>
              <a:t>yesterday’s</a:t>
            </a:r>
            <a:endParaRPr lang="en-US" dirty="0" smtClean="0"/>
          </a:p>
          <a:p>
            <a:pPr marL="40639" indent="0">
              <a:buNone/>
            </a:pPr>
            <a:endParaRPr lang="en-US" dirty="0" smtClean="0"/>
          </a:p>
          <a:p>
            <a:pPr lvl="1"/>
            <a:r>
              <a:rPr lang="en-US" dirty="0" smtClean="0"/>
              <a:t>So it would be better to weight the average of the last couple of days</a:t>
            </a:r>
          </a:p>
          <a:p>
            <a:pPr marL="40639" indent="0">
              <a:buNone/>
            </a:pPr>
            <a:r>
              <a:rPr lang="en-US" b="0" dirty="0" err="1">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smtClean="0">
                <a:latin typeface="Courier New"/>
                <a:cs typeface="Courier New"/>
              </a:rPr>
              <a:t>Weightings=[0.4, 0.3, 0.2, 0.1]</a:t>
            </a: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 weights):</a:t>
            </a:r>
          </a:p>
          <a:p>
            <a:pPr marL="40639" indent="0">
              <a:buNone/>
            </a:pPr>
            <a:r>
              <a:rPr lang="en-US" b="0" dirty="0">
                <a:latin typeface="Courier New"/>
                <a:cs typeface="Courier New"/>
              </a:rPr>
              <a:t> </a:t>
            </a:r>
            <a:r>
              <a:rPr lang="en-US" b="0" dirty="0" smtClean="0">
                <a:latin typeface="Courier New"/>
                <a:cs typeface="Courier New"/>
              </a:rPr>
              <a:t> answer=0.0</a:t>
            </a: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range(1,len(weights)):</a:t>
            </a:r>
          </a:p>
          <a:p>
            <a:pPr marL="40639" indent="0">
              <a:buNone/>
            </a:pPr>
            <a:r>
              <a:rPr lang="en-US" b="0" dirty="0">
                <a:latin typeface="Courier New"/>
                <a:cs typeface="Courier New"/>
              </a:rPr>
              <a:t> </a:t>
            </a:r>
            <a:r>
              <a:rPr lang="en-US" b="0" dirty="0" smtClean="0">
                <a:latin typeface="Courier New"/>
                <a:cs typeface="Courier New"/>
              </a:rPr>
              <a:t>    answer+=data[-</a:t>
            </a:r>
            <a:r>
              <a:rPr lang="en-US" b="0" dirty="0" err="1" smtClean="0">
                <a:latin typeface="Courier New"/>
                <a:cs typeface="Courier New"/>
              </a:rPr>
              <a:t>i</a:t>
            </a:r>
            <a:r>
              <a:rPr lang="en-US" b="0" dirty="0" smtClean="0">
                <a:latin typeface="Courier New"/>
                <a:cs typeface="Courier New"/>
              </a:rPr>
              <a:t>]*weights[i-1]</a:t>
            </a:r>
          </a:p>
          <a:p>
            <a:pPr marL="40639" indent="0">
              <a:buNone/>
            </a:pPr>
            <a:r>
              <a:rPr lang="en-US" b="0" dirty="0">
                <a:latin typeface="Courier New"/>
                <a:cs typeface="Courier New"/>
              </a:rPr>
              <a:t> </a:t>
            </a:r>
            <a:r>
              <a:rPr lang="en-US" b="0" dirty="0" smtClean="0">
                <a:latin typeface="Courier New"/>
                <a:cs typeface="Courier New"/>
              </a:rPr>
              <a:t> return answer</a:t>
            </a: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2130046530"/>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a:t>
            </a:r>
            <a:r>
              <a:rPr lang="en-US" dirty="0" smtClean="0"/>
              <a:t>part </a:t>
            </a:r>
            <a:r>
              <a:rPr lang="en-US" dirty="0"/>
              <a:t>4</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Why those weights? Why stop at 4?</a:t>
            </a:r>
          </a:p>
          <a:p>
            <a:r>
              <a:rPr lang="en-US" dirty="0" smtClean="0"/>
              <a:t>Exponential decay lets us include all prior data</a:t>
            </a:r>
          </a:p>
          <a:p>
            <a:pPr marL="40639" indent="0">
              <a:buNone/>
            </a:pPr>
            <a:endParaRPr lang="en-US" dirty="0" smtClean="0"/>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smtClean="0">
                <a:latin typeface="Courier New"/>
                <a:cs typeface="Courier New"/>
              </a:rPr>
              <a:t>=0.5</a:t>
            </a:r>
          </a:p>
          <a:p>
            <a:pPr marL="40639" indent="0">
              <a:buNone/>
            </a:pPr>
            <a:r>
              <a:rPr lang="en-US" b="0" dirty="0" err="1">
                <a:latin typeface="Courier New"/>
                <a:cs typeface="Courier New"/>
              </a:rPr>
              <a:t>d</a:t>
            </a:r>
            <a:r>
              <a:rPr lang="en-US" b="0" dirty="0" err="1" smtClean="0">
                <a:latin typeface="Courier New"/>
                <a:cs typeface="Courier New"/>
              </a:rPr>
              <a:t>ef</a:t>
            </a:r>
            <a:r>
              <a:rPr lang="en-US" b="0" dirty="0" smtClean="0">
                <a:latin typeface="Courier New"/>
                <a:cs typeface="Courier New"/>
              </a:rPr>
              <a:t> prediction(data):</a:t>
            </a:r>
          </a:p>
          <a:p>
            <a:pPr marL="40639" indent="0">
              <a:buNone/>
            </a:pPr>
            <a:r>
              <a:rPr lang="en-US" b="0" dirty="0">
                <a:latin typeface="Courier New"/>
                <a:cs typeface="Courier New"/>
              </a:rPr>
              <a:t> </a:t>
            </a:r>
            <a:r>
              <a:rPr lang="en-US" b="0" dirty="0" smtClean="0">
                <a:latin typeface="Courier New"/>
                <a:cs typeface="Courier New"/>
              </a:rPr>
              <a:t> answer=0.0</a:t>
            </a:r>
          </a:p>
          <a:p>
            <a:pPr marL="40639" indent="0">
              <a:buNone/>
            </a:pPr>
            <a:r>
              <a:rPr lang="en-US" b="0" dirty="0">
                <a:latin typeface="Courier New"/>
                <a:cs typeface="Courier New"/>
              </a:rPr>
              <a:t> </a:t>
            </a:r>
            <a:r>
              <a:rPr lang="en-US" b="0" dirty="0" smtClean="0">
                <a:latin typeface="Courier New"/>
                <a:cs typeface="Courier New"/>
              </a:rPr>
              <a:t> for </a:t>
            </a:r>
            <a:r>
              <a:rPr lang="en-US" b="0" dirty="0" err="1" smtClean="0">
                <a:latin typeface="Courier New"/>
                <a:cs typeface="Courier New"/>
              </a:rPr>
              <a:t>i</a:t>
            </a:r>
            <a:r>
              <a:rPr lang="en-US" b="0" dirty="0" smtClean="0">
                <a:latin typeface="Courier New"/>
                <a:cs typeface="Courier New"/>
              </a:rPr>
              <a:t> in range(</a:t>
            </a:r>
            <a:r>
              <a:rPr lang="en-US" b="0" dirty="0" err="1" smtClean="0">
                <a:latin typeface="Courier New"/>
                <a:cs typeface="Courier New"/>
              </a:rPr>
              <a:t>len</a:t>
            </a:r>
            <a:r>
              <a:rPr lang="en-US" b="0" dirty="0" smtClean="0">
                <a:latin typeface="Courier New"/>
                <a:cs typeface="Courier New"/>
              </a:rPr>
              <a:t>(data)):</a:t>
            </a:r>
          </a:p>
          <a:p>
            <a:pPr marL="40639" indent="0">
              <a:buNone/>
            </a:pPr>
            <a:r>
              <a:rPr lang="en-US" b="0" dirty="0">
                <a:latin typeface="Courier New"/>
                <a:cs typeface="Courier New"/>
              </a:rPr>
              <a:t> </a:t>
            </a:r>
            <a:r>
              <a:rPr lang="en-US" b="0" dirty="0" smtClean="0">
                <a:latin typeface="Courier New"/>
                <a:cs typeface="Courier New"/>
              </a:rPr>
              <a:t>    answer=answer*(1-Decay_rate) + data[</a:t>
            </a:r>
            <a:r>
              <a:rPr lang="en-US" b="0" dirty="0" err="1" smtClean="0">
                <a:latin typeface="Courier New"/>
                <a:cs typeface="Courier New"/>
              </a:rPr>
              <a:t>i</a:t>
            </a:r>
            <a:r>
              <a:rPr lang="en-US" b="0" dirty="0" smtClean="0">
                <a:latin typeface="Courier New"/>
                <a:cs typeface="Courier New"/>
              </a:rPr>
              <a:t>]*</a:t>
            </a:r>
            <a:r>
              <a:rPr lang="en-US" b="0" dirty="0" err="1" smtClean="0">
                <a:latin typeface="Courier New"/>
                <a:cs typeface="Courier New"/>
              </a:rPr>
              <a:t>Decay_rate</a:t>
            </a:r>
            <a:endParaRPr lang="en-US" b="0" dirty="0" smtClean="0">
              <a:latin typeface="Courier New"/>
              <a:cs typeface="Courier New"/>
            </a:endParaRPr>
          </a:p>
          <a:p>
            <a:pPr marL="40639" indent="0">
              <a:buNone/>
            </a:pPr>
            <a:r>
              <a:rPr lang="en-US" b="0" dirty="0" smtClean="0">
                <a:latin typeface="Courier New"/>
                <a:cs typeface="Courier New"/>
              </a:rPr>
              <a:t>  return answer</a:t>
            </a: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6193455" y="1954774"/>
            <a:ext cx="2701467" cy="1829565"/>
          </a:xfrm>
          <a:prstGeom prst="rect">
            <a:avLst/>
          </a:prstGeom>
        </p:spPr>
      </p:pic>
    </p:spTree>
    <p:extLst>
      <p:ext uri="{BB962C8B-B14F-4D97-AF65-F5344CB8AC3E}">
        <p14:creationId xmlns:p14="http://schemas.microsoft.com/office/powerpoint/2010/main" val="1089668996"/>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a:t>
            </a:r>
            <a:r>
              <a:rPr lang="en-US" dirty="0" smtClean="0"/>
              <a:t>(Part 5)</a:t>
            </a:r>
            <a:endParaRPr lang="en-US" dirty="0"/>
          </a:p>
        </p:txBody>
      </p:sp>
      <p:sp>
        <p:nvSpPr>
          <p:cNvPr id="3" name="Text Placeholder 2"/>
          <p:cNvSpPr>
            <a:spLocks noGrp="1"/>
          </p:cNvSpPr>
          <p:nvPr>
            <p:ph type="body" idx="1"/>
          </p:nvPr>
        </p:nvSpPr>
        <p:spPr/>
        <p:txBody>
          <a:bodyPr/>
          <a:lstStyle/>
          <a:p>
            <a:r>
              <a:rPr lang="en-US" dirty="0" smtClean="0"/>
              <a:t>But over time, I’ll probably get better, so we’d better include a trend</a:t>
            </a:r>
            <a:endParaRPr lang="en-US" dirty="0" smtClean="0"/>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p>
          <a:p>
            <a:pPr marL="40639" indent="0">
              <a:buNone/>
            </a:pPr>
            <a:r>
              <a:rPr lang="en-US" b="0" dirty="0" smtClean="0">
                <a:latin typeface="Courier New"/>
                <a:cs typeface="Courier New"/>
              </a:rPr>
              <a:t>  Trend=data</a:t>
            </a:r>
            <a:r>
              <a:rPr lang="en-US" b="0" dirty="0">
                <a:latin typeface="Courier New"/>
                <a:cs typeface="Courier New"/>
              </a:rPr>
              <a:t>[-1]</a:t>
            </a:r>
            <a:r>
              <a:rPr lang="en-US" b="0" dirty="0" smtClean="0">
                <a:latin typeface="Courier New"/>
                <a:cs typeface="Courier New"/>
              </a:rPr>
              <a:t>-data</a:t>
            </a:r>
            <a:r>
              <a:rPr lang="en-US" b="0" dirty="0">
                <a:latin typeface="Courier New"/>
                <a:cs typeface="Courier New"/>
              </a:rPr>
              <a:t>[-2</a:t>
            </a:r>
            <a:r>
              <a:rPr lang="en-US" b="0" dirty="0" smtClean="0">
                <a:latin typeface="Courier New"/>
                <a:cs typeface="Courier New"/>
              </a:rPr>
              <a:t>]</a:t>
            </a:r>
            <a:endParaRPr lang="en-US" b="0" dirty="0">
              <a:latin typeface="Courier New"/>
              <a:cs typeface="Courier New"/>
            </a:endParaRPr>
          </a:p>
          <a:p>
            <a:pPr marL="40639" indent="0">
              <a:buNone/>
            </a:pPr>
            <a:r>
              <a:rPr lang="en-US" b="0" dirty="0" smtClean="0">
                <a:latin typeface="Courier New"/>
                <a:cs typeface="Courier New"/>
              </a:rPr>
              <a:t>  </a:t>
            </a:r>
            <a:r>
              <a:rPr lang="en-US" b="0" dirty="0">
                <a:latin typeface="Courier New"/>
                <a:cs typeface="Courier New"/>
              </a:rPr>
              <a:t>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err="1">
                <a:latin typeface="Courier New"/>
                <a:cs typeface="Courier New"/>
              </a:rPr>
              <a:t>len</a:t>
            </a:r>
            <a:r>
              <a:rPr lang="en-US" b="0" dirty="0">
                <a:latin typeface="Courier New"/>
                <a:cs typeface="Courier New"/>
              </a:rPr>
              <a:t>(data)):</a:t>
            </a: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smtClean="0">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2110765110"/>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a:t>
            </a:r>
            <a:r>
              <a:rPr lang="en-US" dirty="0" smtClean="0"/>
              <a:t>6)</a:t>
            </a:r>
            <a:endParaRPr lang="en-US" dirty="0"/>
          </a:p>
        </p:txBody>
      </p:sp>
      <p:sp>
        <p:nvSpPr>
          <p:cNvPr id="3" name="Text Placeholder 2"/>
          <p:cNvSpPr>
            <a:spLocks noGrp="1"/>
          </p:cNvSpPr>
          <p:nvPr>
            <p:ph type="body" idx="1"/>
          </p:nvPr>
        </p:nvSpPr>
        <p:spPr/>
        <p:txBody>
          <a:bodyPr/>
          <a:lstStyle/>
          <a:p>
            <a:r>
              <a:rPr lang="en-US" dirty="0" smtClean="0"/>
              <a:t>But after a while, I might reach the limits of how good I can get, so we should weight the trend</a:t>
            </a:r>
            <a:endParaRPr lang="en-US" dirty="0" smtClean="0"/>
          </a:p>
          <a:p>
            <a:pPr marL="40639" indent="0">
              <a:buNone/>
            </a:pPr>
            <a:endParaRPr lang="en-US" b="0" dirty="0" smtClean="0">
              <a:latin typeface="Courier New"/>
              <a:cs typeface="Courier New"/>
            </a:endParaRPr>
          </a:p>
          <a:p>
            <a:pPr marL="40639" indent="0">
              <a:buNone/>
            </a:pPr>
            <a:r>
              <a:rPr lang="en-US" b="0" dirty="0" err="1" smtClean="0">
                <a:latin typeface="Courier New"/>
                <a:cs typeface="Courier New"/>
              </a:rPr>
              <a:t>Pokedata</a:t>
            </a:r>
            <a:r>
              <a:rPr lang="en-US" b="0" dirty="0">
                <a:latin typeface="Courier New"/>
                <a:cs typeface="Courier New"/>
              </a:rPr>
              <a:t>=[3,3,2,1,4,…,6,7,8</a:t>
            </a:r>
            <a:r>
              <a:rPr lang="en-US" b="0" dirty="0" smtClean="0">
                <a:latin typeface="Courier New"/>
                <a:cs typeface="Courier New"/>
              </a:rPr>
              <a:t>]</a:t>
            </a:r>
          </a:p>
          <a:p>
            <a:pPr marL="40639" indent="0">
              <a:buNone/>
            </a:pPr>
            <a:r>
              <a:rPr lang="en-US" b="0" dirty="0" err="1" smtClean="0">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r>
              <a:rPr lang="en-US" b="0" dirty="0" smtClean="0">
                <a:latin typeface="Courier New"/>
                <a:cs typeface="Courier New"/>
              </a:rPr>
              <a:t>:</a:t>
            </a:r>
            <a:endParaRPr lang="en-US" b="0" dirty="0">
              <a:latin typeface="Courier New"/>
              <a:cs typeface="Courier New"/>
            </a:endParaRPr>
          </a:p>
          <a:p>
            <a:pPr marL="40639" indent="0">
              <a:buNone/>
            </a:pPr>
            <a:r>
              <a:rPr lang="en-US" b="0" dirty="0">
                <a:latin typeface="Courier New"/>
                <a:cs typeface="Courier New"/>
              </a:rPr>
              <a:t>  answer=</a:t>
            </a:r>
            <a:r>
              <a:rPr lang="en-US" b="0" dirty="0" smtClean="0">
                <a:latin typeface="Courier New"/>
                <a:cs typeface="Courier New"/>
              </a:rPr>
              <a:t>0.0</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decayed_trend</a:t>
            </a:r>
            <a:r>
              <a:rPr lang="en-US" b="0" dirty="0" smtClean="0">
                <a:latin typeface="Courier New"/>
                <a:cs typeface="Courier New"/>
              </a:rPr>
              <a:t> = 1.0</a:t>
            </a:r>
            <a:endParaRPr lang="en-US" b="0" dirty="0">
              <a:latin typeface="Courier New"/>
              <a:cs typeface="Courier New"/>
            </a:endParaRP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smtClean="0">
                <a:latin typeface="Courier New"/>
                <a:cs typeface="Courier New"/>
              </a:rPr>
              <a:t>(1,len</a:t>
            </a:r>
            <a:r>
              <a:rPr lang="en-US" b="0" dirty="0">
                <a:latin typeface="Courier New"/>
                <a:cs typeface="Courier New"/>
              </a:rPr>
              <a:t>(data))</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todays_trend</a:t>
            </a:r>
            <a:r>
              <a:rPr lang="en-US" b="0" dirty="0" smtClean="0">
                <a:latin typeface="Courier New"/>
                <a:cs typeface="Courier New"/>
              </a:rPr>
              <a:t>=data[</a:t>
            </a:r>
            <a:r>
              <a:rPr lang="en-US" b="0" dirty="0" err="1" smtClean="0">
                <a:latin typeface="Courier New"/>
                <a:cs typeface="Courier New"/>
              </a:rPr>
              <a:t>i</a:t>
            </a:r>
            <a:r>
              <a:rPr lang="en-US" b="0" dirty="0" smtClean="0">
                <a:latin typeface="Courier New"/>
                <a:cs typeface="Courier New"/>
              </a:rPr>
              <a:t>]-data[i-1]</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decayed_trend</a:t>
            </a:r>
            <a:r>
              <a:rPr lang="en-US" b="0" dirty="0" smtClean="0">
                <a:latin typeface="Courier New"/>
                <a:cs typeface="Courier New"/>
              </a:rPr>
              <a:t> = </a:t>
            </a:r>
            <a:r>
              <a:rPr lang="en-US" b="0" dirty="0" err="1" smtClean="0">
                <a:latin typeface="Courier New"/>
                <a:cs typeface="Courier New"/>
              </a:rPr>
              <a:t>decayed_trend</a:t>
            </a:r>
            <a:r>
              <a:rPr lang="en-US" b="0" dirty="0" smtClean="0">
                <a:latin typeface="Courier New"/>
                <a:cs typeface="Courier New"/>
              </a:rPr>
              <a:t>*(1-Decay_rate)+ </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todays_trend</a:t>
            </a:r>
            <a:r>
              <a:rPr lang="en-US" b="0" dirty="0" smtClean="0">
                <a:latin typeface="Courier New"/>
                <a:cs typeface="Courier New"/>
              </a:rPr>
              <a:t>*</a:t>
            </a:r>
            <a:r>
              <a:rPr lang="en-US" b="0" dirty="0" err="1" smtClean="0">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smtClean="0">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93192132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a:t>
            </a:r>
            <a:r>
              <a:rPr lang="en-US" dirty="0" smtClean="0"/>
              <a:t>7)</a:t>
            </a:r>
            <a:endParaRPr lang="en-US" dirty="0"/>
          </a:p>
        </p:txBody>
      </p:sp>
      <p:sp>
        <p:nvSpPr>
          <p:cNvPr id="3" name="Text Placeholder 2"/>
          <p:cNvSpPr>
            <a:spLocks noGrp="1"/>
          </p:cNvSpPr>
          <p:nvPr>
            <p:ph type="body" idx="1"/>
          </p:nvPr>
        </p:nvSpPr>
        <p:spPr/>
        <p:txBody>
          <a:bodyPr/>
          <a:lstStyle/>
          <a:p>
            <a:r>
              <a:rPr lang="en-US" dirty="0" smtClean="0"/>
              <a:t>And </a:t>
            </a:r>
            <a:r>
              <a:rPr lang="en-US" dirty="0" smtClean="0"/>
              <a:t>I’ll spend more time playing </a:t>
            </a:r>
            <a:r>
              <a:rPr lang="en-US" dirty="0" smtClean="0"/>
              <a:t>at weekends than weekdays, so we should consider data from exactly 7 days ago highly </a:t>
            </a:r>
            <a:r>
              <a:rPr lang="en-US" dirty="0" smtClean="0"/>
              <a:t>predictive</a:t>
            </a:r>
            <a:endParaRPr lang="en-US" dirty="0" smtClean="0"/>
          </a:p>
          <a:p>
            <a:pPr marL="40639" indent="0">
              <a:buNone/>
            </a:pPr>
            <a:endParaRPr lang="en-US" b="0" dirty="0" smtClean="0">
              <a:latin typeface="Courier New"/>
              <a:cs typeface="Courier New"/>
            </a:endParaRPr>
          </a:p>
          <a:p>
            <a:pPr marL="40639" indent="0">
              <a:buNone/>
            </a:pPr>
            <a:r>
              <a:rPr lang="en-US" b="0" dirty="0" smtClean="0">
                <a:latin typeface="Courier New"/>
                <a:cs typeface="Courier New"/>
              </a:rPr>
              <a:t>return (</a:t>
            </a:r>
            <a:r>
              <a:rPr lang="en-US" b="0" dirty="0" err="1" smtClean="0">
                <a:latin typeface="Courier New"/>
                <a:cs typeface="Courier New"/>
              </a:rPr>
              <a:t>answer+trend</a:t>
            </a:r>
            <a:r>
              <a:rPr lang="en-US" b="0" dirty="0" smtClean="0">
                <a:latin typeface="Courier New"/>
                <a:cs typeface="Courier New"/>
              </a:rPr>
              <a:t>)*(1-Decay_rate)</a:t>
            </a:r>
          </a:p>
          <a:p>
            <a:pPr marL="40639" indent="0">
              <a:buNone/>
            </a:pPr>
            <a:r>
              <a:rPr lang="en-US" b="0" dirty="0">
                <a:latin typeface="Courier New"/>
                <a:cs typeface="Courier New"/>
              </a:rPr>
              <a:t> </a:t>
            </a:r>
            <a:r>
              <a:rPr lang="en-US" b="0" dirty="0" smtClean="0">
                <a:latin typeface="Courier New"/>
                <a:cs typeface="Courier New"/>
              </a:rPr>
              <a:t>                              +data[</a:t>
            </a:r>
            <a:r>
              <a:rPr lang="en-US" dirty="0" smtClean="0">
                <a:latin typeface="Courier New"/>
                <a:cs typeface="Courier New"/>
              </a:rPr>
              <a:t>-7</a:t>
            </a:r>
            <a:r>
              <a:rPr lang="en-US" b="0" dirty="0" smtClean="0">
                <a:latin typeface="Courier New"/>
                <a:cs typeface="Courier New"/>
              </a:rPr>
              <a:t>]*</a:t>
            </a:r>
            <a:r>
              <a:rPr lang="en-US" b="0" dirty="0" err="1" smtClean="0">
                <a:latin typeface="Courier New"/>
                <a:cs typeface="Courier New"/>
              </a:rPr>
              <a:t>Decay_rate</a:t>
            </a:r>
            <a:endParaRPr lang="en-US" b="0" dirty="0" smtClean="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177094" y="3155369"/>
            <a:ext cx="3914738" cy="1957369"/>
          </a:xfrm>
          <a:prstGeom prst="rect">
            <a:avLst/>
          </a:prstGeom>
        </p:spPr>
      </p:pic>
    </p:spTree>
    <p:extLst>
      <p:ext uri="{BB962C8B-B14F-4D97-AF65-F5344CB8AC3E}">
        <p14:creationId xmlns:p14="http://schemas.microsoft.com/office/powerpoint/2010/main" val="245317287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SzPct val="100000"/>
              <a:buAutoNum type="arabicPeriod"/>
            </a:pPr>
            <a:r>
              <a:rPr lang="en-AU" dirty="0"/>
              <a:t>p</a:t>
            </a:r>
            <a:r>
              <a:rPr lang="en-AU" dirty="0" smtClean="0"/>
              <a:t>ip install </a:t>
            </a:r>
            <a:r>
              <a:rPr lang="en-AU" dirty="0" err="1" smtClean="0"/>
              <a:t>statsmodels</a:t>
            </a:r>
            <a:endParaRPr lang="en-AU" dirty="0" smtClean="0"/>
          </a:p>
          <a:p>
            <a:pPr marL="352777" indent="-352777">
              <a:buSzPct val="100000"/>
              <a:buAutoNum type="arabicPeriod"/>
            </a:pPr>
            <a:r>
              <a:rPr lang="en-AU" dirty="0" smtClean="0"/>
              <a:t>Importing time series data</a:t>
            </a:r>
          </a:p>
          <a:p>
            <a:pPr marL="352777" indent="-352777">
              <a:buSzPct val="100000"/>
              <a:buAutoNum type="arabicPeriod"/>
            </a:pPr>
            <a:r>
              <a:rPr lang="en-AU" dirty="0" smtClean="0"/>
              <a:t>Holt</a:t>
            </a:r>
            <a:r>
              <a:rPr lang="en-AU" dirty="0" smtClean="0"/>
              <a:t>-</a:t>
            </a:r>
            <a:r>
              <a:rPr lang="en-AU" dirty="0" smtClean="0"/>
              <a:t>Winters</a:t>
            </a:r>
          </a:p>
          <a:p>
            <a:pPr marL="352777" indent="-352777">
              <a:buSzPct val="100000"/>
              <a:buAutoNum type="arabicPeriod"/>
            </a:pPr>
            <a:r>
              <a:rPr lang="en-AU" dirty="0" smtClean="0"/>
              <a:t>Autocorrelation</a:t>
            </a:r>
          </a:p>
          <a:p>
            <a:pPr marL="352777" indent="-352777">
              <a:buSzPct val="100000"/>
              <a:buAutoNum type="arabicPeriod"/>
            </a:pPr>
            <a:r>
              <a:rPr lang="en-AU" dirty="0" smtClean="0"/>
              <a:t>Separating trends and seasons</a:t>
            </a:r>
          </a:p>
          <a:p>
            <a:pPr marL="352777" indent="-352777">
              <a:buSzPct val="100000"/>
              <a:buAutoNum type="arabicPeriod"/>
            </a:pPr>
            <a:r>
              <a:rPr lang="en-AU" dirty="0" smtClean="0"/>
              <a:t>ARIMA</a:t>
            </a:r>
            <a:endParaRPr lang="en-AU" dirty="0" smtClean="0"/>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Put it all together… that’s Holt-Winters</a:t>
            </a:r>
            <a:endParaRPr lang="en-US" dirty="0"/>
          </a:p>
        </p:txBody>
      </p:sp>
      <p:sp>
        <p:nvSpPr>
          <p:cNvPr id="3" name="Text Placeholder 2"/>
          <p:cNvSpPr>
            <a:spLocks noGrp="1"/>
          </p:cNvSpPr>
          <p:nvPr>
            <p:ph type="body" idx="1"/>
          </p:nvPr>
        </p:nvSpPr>
        <p:spPr/>
        <p:txBody>
          <a:bodyPr/>
          <a:lstStyle/>
          <a:p>
            <a:r>
              <a:rPr lang="en-US" sz="1800" dirty="0" smtClean="0"/>
              <a:t>Also known as triple-exponential smoothing:</a:t>
            </a:r>
          </a:p>
          <a:p>
            <a:pPr lvl="1"/>
            <a:r>
              <a:rPr lang="en-US" sz="1800" b="0" dirty="0" smtClean="0">
                <a:latin typeface="+mn-lt"/>
              </a:rPr>
              <a:t>Current value</a:t>
            </a:r>
          </a:p>
          <a:p>
            <a:pPr lvl="1"/>
            <a:r>
              <a:rPr lang="en-US" sz="1800" b="0" dirty="0" smtClean="0">
                <a:latin typeface="+mn-lt"/>
              </a:rPr>
              <a:t>Trend</a:t>
            </a:r>
          </a:p>
          <a:p>
            <a:pPr lvl="1"/>
            <a:r>
              <a:rPr lang="en-US" sz="1800" b="0" dirty="0" smtClean="0">
                <a:latin typeface="+mn-lt"/>
              </a:rPr>
              <a:t>1 Seasonal component</a:t>
            </a:r>
            <a:endParaRPr lang="en-US" sz="1800" dirty="0"/>
          </a:p>
          <a:p>
            <a:r>
              <a:rPr lang="en-US" sz="1800" dirty="0" smtClean="0"/>
              <a:t>Comes in two </a:t>
            </a:r>
            <a:r>
              <a:rPr lang="en-US" sz="1800" dirty="0" err="1" smtClean="0"/>
              <a:t>flavours</a:t>
            </a:r>
            <a:r>
              <a:rPr lang="en-US" sz="1800" dirty="0" smtClean="0"/>
              <a:t>:</a:t>
            </a:r>
          </a:p>
          <a:p>
            <a:pPr lvl="1"/>
            <a:r>
              <a:rPr lang="en-US" sz="1800" dirty="0" smtClean="0"/>
              <a:t>Additive</a:t>
            </a:r>
          </a:p>
          <a:p>
            <a:pPr lvl="2"/>
            <a:r>
              <a:rPr lang="en-US" sz="1800" b="0" dirty="0" smtClean="0">
                <a:latin typeface="+mn-lt"/>
              </a:rPr>
              <a:t>A special case of SARIMA, so SARIMA is used more commonly. </a:t>
            </a:r>
          </a:p>
          <a:p>
            <a:pPr lvl="2"/>
            <a:r>
              <a:rPr lang="en-US" sz="1800" b="0" dirty="0" smtClean="0">
                <a:latin typeface="+mn-lt"/>
              </a:rPr>
              <a:t>Example: there are 10 fewer customers on weekends</a:t>
            </a:r>
          </a:p>
          <a:p>
            <a:pPr lvl="1"/>
            <a:r>
              <a:rPr lang="en-US" sz="1800" dirty="0" smtClean="0"/>
              <a:t>Multiplicative</a:t>
            </a:r>
          </a:p>
          <a:p>
            <a:pPr lvl="2"/>
            <a:r>
              <a:rPr lang="en-US" sz="1800" b="0" dirty="0" smtClean="0">
                <a:latin typeface="+mn-lt"/>
              </a:rPr>
              <a:t>When the seasonal component is proportional to the quantity </a:t>
            </a:r>
          </a:p>
          <a:p>
            <a:pPr lvl="2"/>
            <a:r>
              <a:rPr lang="en-US" sz="1800" b="0" dirty="0" smtClean="0">
                <a:latin typeface="+mn-lt"/>
              </a:rPr>
              <a:t>Example: there’s a 10% drop during Winter</a:t>
            </a:r>
          </a:p>
          <a:p>
            <a:pPr lvl="2"/>
            <a:endParaRPr lang="en-US" sz="1800" b="0" dirty="0" smtClean="0">
              <a:latin typeface="+mn-lt"/>
            </a:endParaRPr>
          </a:p>
          <a:p>
            <a:r>
              <a:rPr lang="en-US" sz="1800" dirty="0"/>
              <a:t>Requires all data to be present, or fully </a:t>
            </a:r>
            <a:r>
              <a:rPr lang="en-US" sz="1800" dirty="0" smtClean="0"/>
              <a:t>interpolated</a:t>
            </a:r>
            <a:endParaRPr lang="en-US" sz="1800" dirty="0"/>
          </a:p>
          <a:p>
            <a:pPr marL="332740" lvl="2" indent="0">
              <a:buNone/>
            </a:pPr>
            <a:endParaRPr lang="en-US" sz="1800" b="0" dirty="0">
              <a:latin typeface="+mn-lt"/>
            </a:endParaRPr>
          </a:p>
        </p:txBody>
      </p:sp>
    </p:spTree>
    <p:extLst>
      <p:ext uri="{BB962C8B-B14F-4D97-AF65-F5344CB8AC3E}">
        <p14:creationId xmlns:p14="http://schemas.microsoft.com/office/powerpoint/2010/main" val="1313830370"/>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How do we choose the decay rates?</a:t>
            </a:r>
            <a:endParaRPr lang="en-US" dirty="0"/>
          </a:p>
        </p:txBody>
      </p:sp>
      <p:sp>
        <p:nvSpPr>
          <p:cNvPr id="3" name="Text Placeholder 2"/>
          <p:cNvSpPr>
            <a:spLocks noGrp="1"/>
          </p:cNvSpPr>
          <p:nvPr>
            <p:ph type="body" idx="1"/>
          </p:nvPr>
        </p:nvSpPr>
        <p:spPr/>
        <p:txBody>
          <a:bodyPr/>
          <a:lstStyle/>
          <a:p>
            <a:r>
              <a:rPr lang="en-US" dirty="0" smtClean="0"/>
              <a:t>The algorithm starts with an initial decay rate for season, trend and level</a:t>
            </a:r>
          </a:p>
          <a:p>
            <a:r>
              <a:rPr lang="en-US" dirty="0" smtClean="0"/>
              <a:t>It adjusts itself to find the best match for the data</a:t>
            </a:r>
            <a:endParaRPr lang="en-US" dirty="0"/>
          </a:p>
        </p:txBody>
      </p:sp>
    </p:spTree>
    <p:extLst>
      <p:ext uri="{BB962C8B-B14F-4D97-AF65-F5344CB8AC3E}">
        <p14:creationId xmlns:p14="http://schemas.microsoft.com/office/powerpoint/2010/main" val="1610938079"/>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 code</a:t>
            </a:r>
            <a:endParaRPr lang="en-US" dirty="0"/>
          </a:p>
        </p:txBody>
      </p:sp>
      <p:sp>
        <p:nvSpPr>
          <p:cNvPr id="3" name="Text Placeholder 2"/>
          <p:cNvSpPr>
            <a:spLocks noGrp="1"/>
          </p:cNvSpPr>
          <p:nvPr>
            <p:ph type="body" idx="1"/>
          </p:nvPr>
        </p:nvSpPr>
        <p:spPr>
          <a:xfrm>
            <a:off x="468153" y="983297"/>
            <a:ext cx="7368869" cy="2610518"/>
          </a:xfrm>
        </p:spPr>
        <p:txBody>
          <a:bodyPr/>
          <a:lstStyle/>
          <a:p>
            <a:pPr marL="40639" indent="0">
              <a:buNone/>
            </a:pPr>
            <a:r>
              <a:rPr lang="en-US" b="0" dirty="0" smtClean="0">
                <a:latin typeface="Courier New"/>
                <a:cs typeface="Courier New"/>
              </a:rPr>
              <a:t>import </a:t>
            </a:r>
            <a:r>
              <a:rPr lang="en-US" b="0" dirty="0" err="1" smtClean="0">
                <a:latin typeface="Courier New"/>
                <a:cs typeface="Courier New"/>
              </a:rPr>
              <a:t>holtwinters</a:t>
            </a:r>
            <a:endParaRPr lang="en-US" b="0" dirty="0" smtClean="0">
              <a:latin typeface="Courier New"/>
              <a:cs typeface="Courier New"/>
            </a:endParaRPr>
          </a:p>
          <a:p>
            <a:pPr marL="40639" indent="0">
              <a:buNone/>
            </a:pPr>
            <a:r>
              <a:rPr lang="en-US" b="0" dirty="0" smtClean="0">
                <a:latin typeface="Courier New"/>
                <a:cs typeface="Courier New"/>
              </a:rPr>
              <a:t>prediction </a:t>
            </a:r>
            <a:r>
              <a:rPr lang="en-US" b="0" dirty="0">
                <a:latin typeface="Courier New"/>
                <a:cs typeface="Courier New"/>
              </a:rPr>
              <a:t>= </a:t>
            </a:r>
            <a:r>
              <a:rPr lang="en-US" b="0" dirty="0" err="1">
                <a:latin typeface="Courier New"/>
                <a:cs typeface="Courier New"/>
              </a:rPr>
              <a:t>holtwinters.multiplicative</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list(</a:t>
            </a:r>
            <a:r>
              <a:rPr lang="en-US" b="0" dirty="0" err="1" smtClean="0">
                <a:latin typeface="Courier New"/>
                <a:cs typeface="Courier New"/>
              </a:rPr>
              <a:t>pandas_series_data</a:t>
            </a:r>
            <a:r>
              <a:rPr lang="en-US" b="0" dirty="0" smtClean="0">
                <a:latin typeface="Courier New"/>
                <a:cs typeface="Courier New"/>
              </a:rPr>
              <a:t>)</a:t>
            </a:r>
            <a:r>
              <a:rPr lang="en-US" b="0" dirty="0">
                <a:latin typeface="Courier New"/>
                <a:cs typeface="Courier New"/>
              </a:rPr>
              <a:t>[:-24], </a:t>
            </a:r>
            <a:endParaRPr lang="en-US" b="0" dirty="0" smtClean="0">
              <a:latin typeface="Courier New"/>
              <a:cs typeface="Courier New"/>
            </a:endParaRPr>
          </a:p>
          <a:p>
            <a:pPr marL="40639" indent="0">
              <a:buNone/>
            </a:pPr>
            <a:r>
              <a:rPr lang="en-US" b="0" dirty="0">
                <a:latin typeface="Courier New"/>
                <a:cs typeface="Courier New"/>
              </a:rPr>
              <a:t> </a:t>
            </a:r>
            <a:r>
              <a:rPr lang="en-US" b="0" dirty="0" smtClean="0">
                <a:latin typeface="Courier New"/>
                <a:cs typeface="Courier New"/>
              </a:rPr>
              <a:t>      12,</a:t>
            </a:r>
          </a:p>
          <a:p>
            <a:pPr marL="40639" indent="0">
              <a:buNone/>
            </a:pPr>
            <a:r>
              <a:rPr lang="en-US" b="0" dirty="0">
                <a:latin typeface="Courier New"/>
                <a:cs typeface="Courier New"/>
              </a:rPr>
              <a:t> </a:t>
            </a:r>
            <a:r>
              <a:rPr lang="en-US" b="0" dirty="0" smtClean="0">
                <a:latin typeface="Courier New"/>
                <a:cs typeface="Courier New"/>
              </a:rPr>
              <a:t>      60</a:t>
            </a:r>
          </a:p>
          <a:p>
            <a:pPr marL="40639" indent="0">
              <a:buNone/>
            </a:pPr>
            <a:r>
              <a:rPr lang="en-US" b="0" dirty="0" smtClean="0">
                <a:latin typeface="Courier New"/>
                <a:cs typeface="Courier New"/>
              </a:rPr>
              <a:t>)</a:t>
            </a:r>
            <a:endParaRPr lang="en-US" b="0" dirty="0">
              <a:latin typeface="Courier New"/>
              <a:cs typeface="Courier New"/>
            </a:endParaRPr>
          </a:p>
        </p:txBody>
      </p:sp>
      <p:cxnSp>
        <p:nvCxnSpPr>
          <p:cNvPr id="5" name="Straight Arrow Connector 4"/>
          <p:cNvCxnSpPr/>
          <p:nvPr/>
        </p:nvCxnSpPr>
        <p:spPr>
          <a:xfrm flipV="1">
            <a:off x="1713117" y="2687977"/>
            <a:ext cx="19691" cy="105113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6" name="TextBox 5"/>
          <p:cNvSpPr txBox="1"/>
          <p:nvPr/>
        </p:nvSpPr>
        <p:spPr>
          <a:xfrm>
            <a:off x="692326" y="3739109"/>
            <a:ext cx="2264565"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How far ahead</a:t>
            </a:r>
            <a:r>
              <a:rPr lang="en-US" b="0" dirty="0">
                <a:solidFill>
                  <a:srgbClr val="FF0000"/>
                </a:solidFill>
                <a:latin typeface="+mn-lt"/>
              </a:rPr>
              <a:t> </a:t>
            </a:r>
            <a:r>
              <a:rPr lang="en-US" b="0" dirty="0" smtClean="0">
                <a:solidFill>
                  <a:srgbClr val="FF0000"/>
                </a:solidFill>
                <a:latin typeface="+mn-lt"/>
              </a:rPr>
              <a:t>do you want to predict?</a:t>
            </a:r>
            <a:endParaRPr kumimoji="0" lang="en-US" sz="2300" b="0" i="0" u="none" strike="noStrike" cap="none" spc="0" normalizeH="0" baseline="0" dirty="0" smtClean="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flipV="1">
            <a:off x="2113484" y="2123463"/>
            <a:ext cx="1577669" cy="1615646"/>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3109291" y="3627026"/>
            <a:ext cx="2264565"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What’s the cycle length for the seasonal</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component?</a:t>
            </a:r>
            <a:endParaRPr kumimoji="0" lang="en-US" sz="2300" b="0" i="0" u="none" strike="noStrike" cap="none" spc="0" normalizeH="0" baseline="0" dirty="0" smtClean="0">
              <a:ln>
                <a:noFill/>
              </a:ln>
              <a:solidFill>
                <a:srgbClr val="FF0000"/>
              </a:solidFill>
              <a:effectLst/>
              <a:uFill>
                <a:solidFill>
                  <a:srgbClr val="000000"/>
                </a:solidFill>
              </a:uFill>
              <a:latin typeface="+mn-lt"/>
              <a:sym typeface="Helvetica"/>
            </a:endParaRPr>
          </a:p>
        </p:txBody>
      </p:sp>
      <p:cxnSp>
        <p:nvCxnSpPr>
          <p:cNvPr id="12" name="Straight Arrow Connector 11"/>
          <p:cNvCxnSpPr/>
          <p:nvPr/>
        </p:nvCxnSpPr>
        <p:spPr>
          <a:xfrm flipH="1" flipV="1">
            <a:off x="2262319" y="2011380"/>
            <a:ext cx="3343867" cy="172773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5373856" y="3638124"/>
            <a:ext cx="2264565"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This library doesn’t understand pandas data</a:t>
            </a:r>
          </a:p>
        </p:txBody>
      </p:sp>
      <p:cxnSp>
        <p:nvCxnSpPr>
          <p:cNvPr id="17" name="Straight Arrow Connector 16"/>
          <p:cNvCxnSpPr/>
          <p:nvPr/>
        </p:nvCxnSpPr>
        <p:spPr>
          <a:xfrm flipH="1" flipV="1">
            <a:off x="5893937" y="2011381"/>
            <a:ext cx="1204573" cy="135410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20" name="TextBox 19"/>
          <p:cNvSpPr txBox="1"/>
          <p:nvPr/>
        </p:nvSpPr>
        <p:spPr>
          <a:xfrm>
            <a:off x="7098510" y="3039665"/>
            <a:ext cx="2264565" cy="2226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Leave off some data so that you can compare how well the prediction matches reality</a:t>
            </a:r>
          </a:p>
        </p:txBody>
      </p:sp>
    </p:spTree>
    <p:extLst>
      <p:ext uri="{BB962C8B-B14F-4D97-AF65-F5344CB8AC3E}">
        <p14:creationId xmlns:p14="http://schemas.microsoft.com/office/powerpoint/2010/main" val="358505851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Using it</a:t>
            </a:r>
            <a:endParaRPr lang="en-US" dirty="0"/>
          </a:p>
        </p:txBody>
      </p:sp>
      <p:sp>
        <p:nvSpPr>
          <p:cNvPr id="3" name="Text Placeholder 2"/>
          <p:cNvSpPr>
            <a:spLocks noGrp="1"/>
          </p:cNvSpPr>
          <p:nvPr>
            <p:ph type="body" idx="1"/>
          </p:nvPr>
        </p:nvSpPr>
        <p:spPr>
          <a:xfrm>
            <a:off x="468153" y="983297"/>
            <a:ext cx="8531512" cy="3898680"/>
          </a:xfrm>
        </p:spPr>
        <p:txBody>
          <a:bodyPr/>
          <a:lstStyle/>
          <a:p>
            <a:pPr marL="40639" indent="0">
              <a:buNone/>
            </a:pPr>
            <a:r>
              <a:rPr lang="en-US" sz="1800" b="0" dirty="0" smtClean="0">
                <a:latin typeface="Courier New"/>
                <a:cs typeface="Courier New"/>
              </a:rPr>
              <a:t>import </a:t>
            </a:r>
            <a:r>
              <a:rPr lang="en-US" sz="1800" b="0" dirty="0" err="1" smtClean="0">
                <a:latin typeface="Courier New"/>
                <a:cs typeface="Courier New"/>
              </a:rPr>
              <a:t>holtwinters</a:t>
            </a:r>
            <a:endParaRPr lang="en-US" sz="1800" b="0" dirty="0" smtClean="0">
              <a:latin typeface="Courier New"/>
              <a:cs typeface="Courier New"/>
            </a:endParaRPr>
          </a:p>
          <a:p>
            <a:pPr marL="40639" indent="0">
              <a:buNone/>
            </a:pPr>
            <a:r>
              <a:rPr lang="en-US" sz="1800" b="0" dirty="0" smtClean="0">
                <a:latin typeface="Courier New"/>
                <a:cs typeface="Courier New"/>
              </a:rPr>
              <a:t>prediction </a:t>
            </a:r>
            <a:r>
              <a:rPr lang="en-US" sz="1800" b="0" dirty="0">
                <a:latin typeface="Courier New"/>
                <a:cs typeface="Courier New"/>
              </a:rPr>
              <a:t>= </a:t>
            </a:r>
            <a:r>
              <a:rPr lang="en-US" sz="1800" b="0" dirty="0" err="1">
                <a:latin typeface="Courier New"/>
                <a:cs typeface="Courier New"/>
              </a:rPr>
              <a:t>holtwinters.multiplicative</a:t>
            </a:r>
            <a:r>
              <a:rPr lang="en-US" sz="1800" b="0" dirty="0" smtClean="0">
                <a:latin typeface="Courier New"/>
                <a:cs typeface="Courier New"/>
              </a:rPr>
              <a:t>(</a:t>
            </a:r>
          </a:p>
          <a:p>
            <a:pPr marL="40639" indent="0">
              <a:buNone/>
            </a:pPr>
            <a:r>
              <a:rPr lang="en-US" sz="1800" b="0" dirty="0">
                <a:latin typeface="Courier New"/>
                <a:cs typeface="Courier New"/>
              </a:rPr>
              <a:t> </a:t>
            </a:r>
            <a:r>
              <a:rPr lang="en-US" sz="1800" b="0" dirty="0" smtClean="0">
                <a:latin typeface="Courier New"/>
                <a:cs typeface="Courier New"/>
              </a:rPr>
              <a:t>      list(</a:t>
            </a:r>
            <a:r>
              <a:rPr lang="en-US" sz="1800" b="0" dirty="0" err="1" smtClean="0">
                <a:latin typeface="Courier New"/>
                <a:cs typeface="Courier New"/>
              </a:rPr>
              <a:t>pandas_series_data</a:t>
            </a:r>
            <a:r>
              <a:rPr lang="en-US" sz="1800" b="0" dirty="0" smtClean="0">
                <a:latin typeface="Courier New"/>
                <a:cs typeface="Courier New"/>
              </a:rPr>
              <a:t>)</a:t>
            </a:r>
            <a:r>
              <a:rPr lang="en-US" sz="1800" b="0" dirty="0">
                <a:latin typeface="Courier New"/>
                <a:cs typeface="Courier New"/>
              </a:rPr>
              <a:t>[:-24], </a:t>
            </a:r>
            <a:endParaRPr lang="en-US" sz="1800" b="0" dirty="0" smtClean="0">
              <a:latin typeface="Courier New"/>
              <a:cs typeface="Courier New"/>
            </a:endParaRPr>
          </a:p>
          <a:p>
            <a:pPr marL="40639" indent="0">
              <a:buNone/>
            </a:pPr>
            <a:r>
              <a:rPr lang="en-US" sz="1800" b="0" dirty="0">
                <a:latin typeface="Courier New"/>
                <a:cs typeface="Courier New"/>
              </a:rPr>
              <a:t> </a:t>
            </a:r>
            <a:r>
              <a:rPr lang="en-US" sz="1800" b="0" dirty="0" smtClean="0">
                <a:latin typeface="Courier New"/>
                <a:cs typeface="Courier New"/>
              </a:rPr>
              <a:t>      12,</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dirty="0" smtClean="0">
                <a:latin typeface="Courier New"/>
                <a:cs typeface="Courier New"/>
              </a:rPr>
              <a:t>60</a:t>
            </a:r>
            <a:r>
              <a:rPr lang="en-US" sz="1800" b="0" dirty="0" smtClean="0">
                <a:latin typeface="Courier New"/>
                <a:cs typeface="Courier New"/>
              </a:rPr>
              <a:t>)</a:t>
            </a:r>
          </a:p>
          <a:p>
            <a:pPr marL="40639" indent="0">
              <a:buNone/>
            </a:pPr>
            <a:r>
              <a:rPr lang="en-US" sz="1800" b="0" dirty="0" smtClean="0">
                <a:latin typeface="Courier New"/>
                <a:cs typeface="Courier New"/>
              </a:rPr>
              <a:t>(data, </a:t>
            </a:r>
            <a:r>
              <a:rPr lang="en-US" sz="1800" b="0" dirty="0" err="1" smtClean="0">
                <a:latin typeface="Courier New"/>
                <a:cs typeface="Courier New"/>
              </a:rPr>
              <a:t>level_decay</a:t>
            </a:r>
            <a:r>
              <a:rPr lang="en-US" sz="1800" b="0" dirty="0" smtClean="0">
                <a:latin typeface="Courier New"/>
                <a:cs typeface="Courier New"/>
              </a:rPr>
              <a:t>, </a:t>
            </a:r>
            <a:r>
              <a:rPr lang="en-US" sz="1800" b="0" dirty="0" err="1" smtClean="0">
                <a:latin typeface="Courier New"/>
                <a:cs typeface="Courier New"/>
              </a:rPr>
              <a:t>trend_decay</a:t>
            </a:r>
            <a:r>
              <a:rPr lang="en-US" sz="1800" b="0" dirty="0" smtClean="0">
                <a:latin typeface="Courier New"/>
                <a:cs typeface="Courier New"/>
              </a:rPr>
              <a:t>, </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seasonal_decay</a:t>
            </a:r>
            <a:r>
              <a:rPr lang="en-US" sz="1800" b="0" dirty="0" smtClean="0">
                <a:latin typeface="Courier New"/>
                <a:cs typeface="Courier New"/>
              </a:rPr>
              <a:t>, </a:t>
            </a:r>
            <a:r>
              <a:rPr lang="en-US" sz="1800" b="0" dirty="0" err="1" smtClean="0">
                <a:latin typeface="Courier New"/>
                <a:cs typeface="Courier New"/>
              </a:rPr>
              <a:t>root_mse</a:t>
            </a:r>
            <a:r>
              <a:rPr lang="en-US" sz="1800" b="0" dirty="0" smtClean="0">
                <a:latin typeface="Courier New"/>
                <a:cs typeface="Courier New"/>
              </a:rPr>
              <a:t>) = prediction</a:t>
            </a:r>
          </a:p>
          <a:p>
            <a:pPr marL="40639" indent="0">
              <a:buNone/>
            </a:pPr>
            <a:r>
              <a:rPr lang="en-US" sz="1800" b="0" dirty="0" err="1">
                <a:latin typeface="Courier New"/>
                <a:cs typeface="Courier New"/>
              </a:rPr>
              <a:t>p</a:t>
            </a:r>
            <a:r>
              <a:rPr lang="en-US" sz="1800" b="0" dirty="0" err="1" smtClean="0">
                <a:latin typeface="Courier New"/>
                <a:cs typeface="Courier New"/>
              </a:rPr>
              <a:t>red_stamps</a:t>
            </a:r>
            <a:r>
              <a:rPr lang="en-US" sz="1800" b="0" dirty="0" smtClean="0">
                <a:latin typeface="Courier New"/>
                <a:cs typeface="Courier New"/>
              </a:rPr>
              <a:t> </a:t>
            </a:r>
            <a:r>
              <a:rPr lang="en-US" sz="1800" b="0" dirty="0">
                <a:latin typeface="Courier New"/>
                <a:cs typeface="Courier New"/>
              </a:rPr>
              <a:t>= </a:t>
            </a:r>
            <a:r>
              <a:rPr lang="en-US" sz="1800" b="0" dirty="0" err="1">
                <a:latin typeface="Courier New"/>
                <a:cs typeface="Courier New"/>
              </a:rPr>
              <a:t>pandas.date_range</a:t>
            </a:r>
            <a:r>
              <a:rPr lang="en-US" sz="1800" b="0" dirty="0">
                <a:latin typeface="Courier New"/>
                <a:cs typeface="Courier New"/>
              </a:rPr>
              <a:t>(start</a:t>
            </a:r>
            <a:r>
              <a:rPr lang="en-US" sz="1800" b="0" dirty="0" smtClean="0">
                <a:latin typeface="Courier New"/>
                <a:cs typeface="Courier New"/>
              </a:rPr>
              <a:t>=</a:t>
            </a:r>
            <a:r>
              <a:rPr lang="en-US" sz="1800" b="0" dirty="0">
                <a:latin typeface="Courier New"/>
                <a:cs typeface="Courier New"/>
              </a:rPr>
              <a:t>'</a:t>
            </a:r>
            <a:r>
              <a:rPr lang="en-US" sz="1800" b="0" dirty="0" smtClean="0">
                <a:latin typeface="Courier New"/>
                <a:cs typeface="Courier New"/>
              </a:rPr>
              <a:t>…'</a:t>
            </a:r>
            <a:r>
              <a:rPr lang="en-US" sz="1800" b="0" dirty="0">
                <a:latin typeface="Courier New"/>
                <a:cs typeface="Courier New"/>
              </a:rPr>
              <a:t>, periods=</a:t>
            </a:r>
            <a:r>
              <a:rPr lang="en-US" sz="1800" dirty="0">
                <a:latin typeface="Courier New"/>
                <a:cs typeface="Courier New"/>
              </a:rPr>
              <a:t>60</a:t>
            </a:r>
            <a:r>
              <a:rPr lang="en-US" sz="1800" b="0" dirty="0">
                <a:latin typeface="Courier New"/>
                <a:cs typeface="Courier New"/>
              </a:rPr>
              <a:t>, </a:t>
            </a:r>
            <a:r>
              <a:rPr lang="en-US" sz="1800" b="0" dirty="0" smtClean="0">
                <a:latin typeface="Courier New"/>
                <a:cs typeface="Courier New"/>
              </a:rPr>
              <a:t>  </a:t>
            </a:r>
          </a:p>
          <a:p>
            <a:pPr marL="40639" indent="0">
              <a:buNone/>
            </a:pPr>
            <a:r>
              <a:rPr lang="en-US" sz="1800" b="0" dirty="0">
                <a:latin typeface="Courier New"/>
                <a:cs typeface="Courier New"/>
              </a:rPr>
              <a:t> </a:t>
            </a:r>
            <a:r>
              <a:rPr lang="en-US" sz="1800" b="0" dirty="0" smtClean="0">
                <a:latin typeface="Courier New"/>
                <a:cs typeface="Courier New"/>
              </a:rPr>
              <a:t>                              </a:t>
            </a:r>
            <a:r>
              <a:rPr lang="en-US" sz="1800" b="0" dirty="0" err="1" smtClean="0">
                <a:latin typeface="Courier New"/>
                <a:cs typeface="Courier New"/>
              </a:rPr>
              <a:t>freq</a:t>
            </a:r>
            <a:r>
              <a:rPr lang="en-US" sz="1800" b="0" dirty="0" smtClean="0">
                <a:latin typeface="Courier New"/>
                <a:cs typeface="Courier New"/>
              </a:rPr>
              <a:t>=</a:t>
            </a:r>
            <a:r>
              <a:rPr lang="en-US" sz="1800" b="0" dirty="0">
                <a:latin typeface="Courier New"/>
                <a:cs typeface="Courier New"/>
              </a:rPr>
              <a:t>'</a:t>
            </a:r>
            <a:r>
              <a:rPr lang="en-US" sz="1800" b="0" dirty="0" smtClean="0">
                <a:latin typeface="Courier New"/>
                <a:cs typeface="Courier New"/>
              </a:rPr>
              <a:t>…'</a:t>
            </a:r>
            <a:r>
              <a:rPr lang="en-US" sz="1800" b="0" dirty="0">
                <a:latin typeface="Courier New"/>
                <a:cs typeface="Courier New"/>
              </a:rPr>
              <a:t>)</a:t>
            </a:r>
          </a:p>
          <a:p>
            <a:pPr marL="40639" indent="0">
              <a:buNone/>
            </a:pPr>
            <a:r>
              <a:rPr lang="en-US" sz="1800" b="0" dirty="0" err="1" smtClean="0">
                <a:latin typeface="Courier New"/>
                <a:cs typeface="Courier New"/>
              </a:rPr>
              <a:t>pred_series</a:t>
            </a:r>
            <a:r>
              <a:rPr lang="en-US" sz="1800" b="0" dirty="0" smtClean="0">
                <a:latin typeface="Courier New"/>
                <a:cs typeface="Courier New"/>
              </a:rPr>
              <a:t> </a:t>
            </a:r>
            <a:r>
              <a:rPr lang="en-US" sz="1800" b="0" dirty="0">
                <a:latin typeface="Courier New"/>
                <a:cs typeface="Courier New"/>
              </a:rPr>
              <a:t>= </a:t>
            </a:r>
            <a:r>
              <a:rPr lang="en-US" sz="1800" b="0" dirty="0" err="1">
                <a:latin typeface="Courier New"/>
                <a:cs typeface="Courier New"/>
              </a:rPr>
              <a:t>pandas.Series</a:t>
            </a:r>
            <a:r>
              <a:rPr lang="en-US" sz="1800" b="0" dirty="0">
                <a:latin typeface="Courier New"/>
                <a:cs typeface="Courier New"/>
              </a:rPr>
              <a:t>(data</a:t>
            </a:r>
            <a:r>
              <a:rPr lang="en-US" sz="1800" b="0" dirty="0" smtClean="0">
                <a:latin typeface="Courier New"/>
                <a:cs typeface="Courier New"/>
              </a:rPr>
              <a:t>=data, </a:t>
            </a:r>
            <a:r>
              <a:rPr lang="en-US" sz="1800" b="0" dirty="0">
                <a:latin typeface="Courier New"/>
                <a:cs typeface="Courier New"/>
              </a:rPr>
              <a:t>index</a:t>
            </a:r>
            <a:r>
              <a:rPr lang="en-US" sz="1800" b="0" dirty="0" smtClean="0">
                <a:latin typeface="Courier New"/>
                <a:cs typeface="Courier New"/>
              </a:rPr>
              <a:t>=</a:t>
            </a:r>
            <a:r>
              <a:rPr lang="en-US" sz="1800" b="0" dirty="0" err="1" smtClean="0">
                <a:latin typeface="Courier New"/>
                <a:cs typeface="Courier New"/>
              </a:rPr>
              <a:t>pred_stamps</a:t>
            </a:r>
            <a:r>
              <a:rPr lang="en-US" sz="1800" b="0" dirty="0" smtClean="0">
                <a:latin typeface="Courier New"/>
                <a:cs typeface="Courier New"/>
              </a:rPr>
              <a:t>)</a:t>
            </a:r>
          </a:p>
          <a:p>
            <a:pPr marL="40639" indent="0">
              <a:buNone/>
            </a:pPr>
            <a:r>
              <a:rPr lang="en-US" sz="1800" b="0" dirty="0" err="1" smtClean="0">
                <a:latin typeface="Courier New"/>
                <a:cs typeface="Courier New"/>
              </a:rPr>
              <a:t>matplotlib.pyplot</a:t>
            </a:r>
            <a:r>
              <a:rPr lang="en-US" sz="1800" b="0" dirty="0" smtClean="0">
                <a:latin typeface="Courier New"/>
                <a:cs typeface="Courier New"/>
              </a:rPr>
              <a:t>(</a:t>
            </a:r>
            <a:r>
              <a:rPr lang="en-US" sz="1800" b="0" dirty="0" err="1" smtClean="0">
                <a:latin typeface="Courier New"/>
                <a:cs typeface="Courier New"/>
              </a:rPr>
              <a:t>pandas_series_data</a:t>
            </a:r>
            <a:r>
              <a:rPr lang="en-US" sz="1800" b="0" dirty="0" smtClean="0">
                <a:latin typeface="Courier New"/>
                <a:cs typeface="Courier New"/>
              </a:rPr>
              <a:t>)</a:t>
            </a:r>
            <a:endParaRPr lang="en-US" sz="1800" b="0" dirty="0">
              <a:latin typeface="Courier New"/>
              <a:cs typeface="Courier New"/>
            </a:endParaRPr>
          </a:p>
          <a:p>
            <a:pPr marL="40639" indent="0">
              <a:buNone/>
            </a:pPr>
            <a:r>
              <a:rPr lang="en-US" sz="1800" b="0" dirty="0" err="1">
                <a:latin typeface="Courier New"/>
                <a:cs typeface="Courier New"/>
              </a:rPr>
              <a:t>matplotlib.pyplot.plot</a:t>
            </a:r>
            <a:r>
              <a:rPr lang="en-US" sz="1800" b="0" dirty="0" smtClean="0">
                <a:latin typeface="Courier New"/>
                <a:cs typeface="Courier New"/>
              </a:rPr>
              <a:t>(</a:t>
            </a:r>
            <a:r>
              <a:rPr lang="en-US" sz="1800" b="0" dirty="0" err="1" smtClean="0">
                <a:latin typeface="Courier New"/>
                <a:cs typeface="Courier New"/>
              </a:rPr>
              <a:t>pred_series</a:t>
            </a:r>
            <a:r>
              <a:rPr lang="en-US" sz="1800" b="0" dirty="0">
                <a:latin typeface="Courier New"/>
                <a:cs typeface="Courier New"/>
              </a:rPr>
              <a:t>, c="red")</a:t>
            </a:r>
            <a:endParaRPr lang="en-US" sz="1800" b="0" dirty="0" smtClean="0">
              <a:latin typeface="Courier New"/>
              <a:cs typeface="Courier New"/>
            </a:endParaRPr>
          </a:p>
        </p:txBody>
      </p:sp>
      <p:pic>
        <p:nvPicPr>
          <p:cNvPr id="4" name="Picture 3"/>
          <p:cNvPicPr>
            <a:picLocks noChangeAspect="1"/>
          </p:cNvPicPr>
          <p:nvPr/>
        </p:nvPicPr>
        <p:blipFill>
          <a:blip r:embed="rId2"/>
          <a:stretch>
            <a:fillRect/>
          </a:stretch>
        </p:blipFill>
        <p:spPr>
          <a:xfrm>
            <a:off x="6212667" y="894150"/>
            <a:ext cx="2786998" cy="1824735"/>
          </a:xfrm>
          <a:prstGeom prst="rect">
            <a:avLst/>
          </a:prstGeom>
        </p:spPr>
      </p:pic>
    </p:spTree>
    <p:extLst>
      <p:ext uri="{BB962C8B-B14F-4D97-AF65-F5344CB8AC3E}">
        <p14:creationId xmlns:p14="http://schemas.microsoft.com/office/powerpoint/2010/main" val="3867439067"/>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lstStyle/>
          <a:p>
            <a:r>
              <a:rPr lang="en-US" b="0" dirty="0">
                <a:latin typeface="+mn-lt"/>
                <a:hlinkClick r:id="rId2"/>
              </a:rPr>
              <a:t>http://</a:t>
            </a:r>
            <a:r>
              <a:rPr lang="en-US" b="0" dirty="0" err="1">
                <a:latin typeface="+mn-lt"/>
                <a:hlinkClick r:id="rId2"/>
              </a:rPr>
              <a:t>grisha.org</a:t>
            </a:r>
            <a:r>
              <a:rPr lang="en-US" b="0" dirty="0">
                <a:latin typeface="+mn-lt"/>
                <a:hlinkClick r:id="rId2"/>
              </a:rPr>
              <a:t>/blog/2016/01/29/triple-exponential-smoothing-forecasting/</a:t>
            </a:r>
            <a:endParaRPr lang="en-US" b="0" dirty="0">
              <a:latin typeface="+mn-lt"/>
            </a:endParaRPr>
          </a:p>
        </p:txBody>
      </p:sp>
    </p:spTree>
    <p:extLst>
      <p:ext uri="{BB962C8B-B14F-4D97-AF65-F5344CB8AC3E}">
        <p14:creationId xmlns:p14="http://schemas.microsoft.com/office/powerpoint/2010/main" val="1105662773"/>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Domestic flights</a:t>
            </a:r>
            <a:br>
              <a:rPr lang="en-AU" dirty="0"/>
            </a:br>
            <a:r>
              <a:rPr lang="en-AU" sz="1800" dirty="0"/>
              <a:t>https://</a:t>
            </a:r>
            <a:r>
              <a:rPr lang="en-AU" sz="1800" dirty="0" err="1"/>
              <a:t>data.gov.au</a:t>
            </a:r>
            <a:r>
              <a:rPr lang="en-AU" sz="1800" dirty="0"/>
              <a:t>/dataset/domestic-airlines-top-routes-and-totals</a:t>
            </a:r>
            <a:endParaRPr sz="1800"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79698491"/>
      </p:ext>
    </p:extLst>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Auto-correlation</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14041959"/>
      </p:ext>
    </p:extLst>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pic>
        <p:nvPicPr>
          <p:cNvPr id="4" name="Picture 3"/>
          <p:cNvPicPr>
            <a:picLocks noChangeAspect="1"/>
          </p:cNvPicPr>
          <p:nvPr/>
        </p:nvPicPr>
        <p:blipFill>
          <a:blip r:embed="rId2"/>
          <a:stretch>
            <a:fillRect/>
          </a:stretch>
        </p:blipFill>
        <p:spPr>
          <a:xfrm>
            <a:off x="468153" y="1737332"/>
            <a:ext cx="4787900" cy="3378200"/>
          </a:xfrm>
          <a:prstGeom prst="rect">
            <a:avLst/>
          </a:prstGeom>
        </p:spPr>
      </p:pic>
      <p:cxnSp>
        <p:nvCxnSpPr>
          <p:cNvPr id="6" name="Straight Arrow Connector 5"/>
          <p:cNvCxnSpPr/>
          <p:nvPr/>
        </p:nvCxnSpPr>
        <p:spPr>
          <a:xfrm flipH="1">
            <a:off x="4932598" y="3613507"/>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6036598" y="3227960"/>
            <a:ext cx="246840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Shaded area? </a:t>
            </a:r>
          </a:p>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Could </a:t>
            </a:r>
            <a:r>
              <a:rPr lang="en-US" b="0" dirty="0" smtClean="0">
                <a:solidFill>
                  <a:srgbClr val="FF0000"/>
                </a:solidFill>
                <a:latin typeface="+mn-lt"/>
              </a:rPr>
              <a:t>be by chance</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4932598" y="2633609"/>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6006640" y="2228370"/>
            <a:ext cx="251031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Out of shaded area?</a:t>
            </a:r>
          </a:p>
          <a:p>
            <a:pPr marL="0" marR="0" indent="0" algn="l"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Probably real</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0" name="Straight Arrow Connector 9"/>
          <p:cNvCxnSpPr/>
          <p:nvPr/>
        </p:nvCxnSpPr>
        <p:spPr>
          <a:xfrm flipH="1" flipV="1">
            <a:off x="2251853" y="2966924"/>
            <a:ext cx="310337" cy="133254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1020970" y="4299473"/>
            <a:ext cx="391162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Spikes mean seasonal </a:t>
            </a:r>
            <a:r>
              <a:rPr lang="en-US" b="0" dirty="0" err="1" smtClean="0">
                <a:solidFill>
                  <a:srgbClr val="FF0000"/>
                </a:solidFill>
                <a:latin typeface="+mn-lt"/>
              </a:rPr>
              <a:t>behaviour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2497085375"/>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8153" y="1086291"/>
            <a:ext cx="8607172" cy="3288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If there’s a correlation between points</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and their predecessors, then there will be a correlation between the point and its pre-predecessor, and pre-pre-pre-predecessor, and so on.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It will get weaker</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Partial auto-correlation says “what is the correlation between a point and its (pre-pre-pre…)-</a:t>
            </a:r>
            <a:r>
              <a:rPr kumimoji="0" lang="en-US" sz="2300" b="1" i="0" u="none" strike="noStrike" cap="none" spc="0" normalizeH="0" dirty="0" err="1" smtClean="0">
                <a:ln>
                  <a:noFill/>
                </a:ln>
                <a:solidFill>
                  <a:srgbClr val="000000"/>
                </a:solidFill>
                <a:effectLst/>
                <a:uFill>
                  <a:solidFill>
                    <a:srgbClr val="000000"/>
                  </a:solidFill>
                </a:uFill>
                <a:latin typeface="+mj-lt"/>
                <a:ea typeface="+mj-ea"/>
                <a:cs typeface="+mj-cs"/>
                <a:sym typeface="Helvetica"/>
              </a:rPr>
              <a:t>decessor</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when you take this into account?”</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 name="Title 1"/>
          <p:cNvSpPr>
            <a:spLocks noGrp="1"/>
          </p:cNvSpPr>
          <p:nvPr>
            <p:ph type="title"/>
          </p:nvPr>
        </p:nvSpPr>
        <p:spPr>
          <a:xfrm>
            <a:off x="468153" y="505195"/>
            <a:ext cx="7874121" cy="478102"/>
          </a:xfrm>
        </p:spPr>
        <p:txBody>
          <a:bodyPr/>
          <a:lstStyle/>
          <a:p>
            <a:r>
              <a:rPr lang="en-US" dirty="0" smtClean="0"/>
              <a:t>Partial auto-correlation</a:t>
            </a:r>
            <a:endParaRPr lang="en-US" dirty="0"/>
          </a:p>
        </p:txBody>
      </p:sp>
    </p:spTree>
    <p:extLst>
      <p:ext uri="{BB962C8B-B14F-4D97-AF65-F5344CB8AC3E}">
        <p14:creationId xmlns:p14="http://schemas.microsoft.com/office/powerpoint/2010/main" val="2877473639"/>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698" y="1715831"/>
            <a:ext cx="4787900" cy="3378200"/>
          </a:xfrm>
          <a:prstGeom prst="rect">
            <a:avLst/>
          </a:prstGeom>
        </p:spPr>
      </p:pic>
      <p:sp>
        <p:nvSpPr>
          <p:cNvPr id="2" name="Title 1"/>
          <p:cNvSpPr>
            <a:spLocks noGrp="1"/>
          </p:cNvSpPr>
          <p:nvPr>
            <p:ph type="title"/>
          </p:nvPr>
        </p:nvSpPr>
        <p:spPr>
          <a:xfrm>
            <a:off x="468153" y="505195"/>
            <a:ext cx="7874121" cy="478102"/>
          </a:xfrm>
        </p:spPr>
        <p:txBody>
          <a:bodyPr/>
          <a:lstStyle/>
          <a:p>
            <a:r>
              <a:rPr lang="en-US" dirty="0" smtClean="0"/>
              <a:t>Are values correlated to their predecessors?</a:t>
            </a:r>
            <a:endParaRPr lang="en-US" dirty="0"/>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a:t>
            </a:r>
            <a:r>
              <a:rPr lang="en-US" b="0" dirty="0" smtClean="0">
                <a:latin typeface="Courier New"/>
                <a:cs typeface="Courier New"/>
              </a:rPr>
              <a:t>mport </a:t>
            </a:r>
            <a:r>
              <a:rPr lang="en-US" b="0" dirty="0" err="1" smtClean="0">
                <a:latin typeface="Courier New"/>
                <a:cs typeface="Courier New"/>
              </a:rPr>
              <a:t>statsmodels.api</a:t>
            </a:r>
            <a:endParaRPr lang="en-US" b="0" dirty="0" smtClean="0">
              <a:latin typeface="Courier New"/>
              <a:cs typeface="Courier New"/>
            </a:endParaRPr>
          </a:p>
          <a:p>
            <a:pPr marL="40639" indent="0">
              <a:buNone/>
            </a:pPr>
            <a:r>
              <a:rPr lang="en-US" b="0" dirty="0" err="1" smtClean="0">
                <a:latin typeface="Courier New"/>
                <a:cs typeface="Courier New"/>
              </a:rPr>
              <a:t>statsmodels.api.graphics.tsa.</a:t>
            </a:r>
            <a:r>
              <a:rPr lang="en-US" dirty="0" err="1" smtClean="0">
                <a:latin typeface="Courier New"/>
                <a:cs typeface="Courier New"/>
              </a:rPr>
              <a:t>plot_pacf</a:t>
            </a:r>
            <a:r>
              <a:rPr lang="en-US" b="0" dirty="0" smtClean="0">
                <a:latin typeface="Courier New"/>
                <a:cs typeface="Courier New"/>
              </a:rPr>
              <a:t>(</a:t>
            </a:r>
            <a:r>
              <a:rPr lang="en-US" b="0" dirty="0" err="1" smtClean="0">
                <a:latin typeface="Courier New"/>
                <a:cs typeface="Courier New"/>
              </a:rPr>
              <a:t>pandas_series</a:t>
            </a:r>
            <a:r>
              <a:rPr lang="en-US" b="0" dirty="0" smtClean="0">
                <a:latin typeface="Courier New"/>
                <a:cs typeface="Courier New"/>
              </a:rPr>
              <a:t>,  </a:t>
            </a:r>
          </a:p>
          <a:p>
            <a:pPr marL="40639" indent="0">
              <a:buNone/>
            </a:pPr>
            <a:r>
              <a:rPr lang="en-US" b="0" dirty="0">
                <a:latin typeface="Courier New"/>
                <a:cs typeface="Courier New"/>
              </a:rPr>
              <a:t> </a:t>
            </a:r>
            <a:r>
              <a:rPr lang="en-US" b="0" dirty="0" smtClean="0">
                <a:latin typeface="Courier New"/>
                <a:cs typeface="Courier New"/>
              </a:rPr>
              <a:t>                                       lags</a:t>
            </a:r>
            <a:r>
              <a:rPr lang="en-US" b="0" dirty="0">
                <a:latin typeface="Courier New"/>
                <a:cs typeface="Courier New"/>
              </a:rPr>
              <a:t>=40)</a:t>
            </a:r>
          </a:p>
        </p:txBody>
      </p:sp>
      <p:cxnSp>
        <p:nvCxnSpPr>
          <p:cNvPr id="10" name="Straight Arrow Connector 9"/>
          <p:cNvCxnSpPr>
            <a:stCxn id="12" idx="1"/>
          </p:cNvCxnSpPr>
          <p:nvPr/>
        </p:nvCxnSpPr>
        <p:spPr>
          <a:xfrm flipH="1" flipV="1">
            <a:off x="2157381" y="4686505"/>
            <a:ext cx="3513939" cy="10225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5671320" y="4560489"/>
            <a:ext cx="264174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FF0000"/>
                </a:solidFill>
                <a:effectLst/>
                <a:uFill>
                  <a:solidFill>
                    <a:srgbClr val="000000"/>
                  </a:solidFill>
                </a:uFill>
                <a:latin typeface="+mn-lt"/>
                <a:sym typeface="Helvetica"/>
              </a:rPr>
              <a:t>Reflected</a:t>
            </a:r>
            <a:r>
              <a:rPr kumimoji="0" lang="en-US" sz="2300" b="0" i="0" u="none" strike="noStrike" cap="none" spc="0" normalizeH="0" dirty="0" smtClean="0">
                <a:ln>
                  <a:noFill/>
                </a:ln>
                <a:solidFill>
                  <a:srgbClr val="FF0000"/>
                </a:solidFill>
                <a:effectLst/>
                <a:uFill>
                  <a:solidFill>
                    <a:srgbClr val="000000"/>
                  </a:solidFill>
                </a:uFill>
                <a:latin typeface="+mn-lt"/>
                <a:sym typeface="Helvetica"/>
              </a:rPr>
              <a:t> echo effect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1170849" y="2758515"/>
            <a:ext cx="1146551" cy="874684"/>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flipH="1" flipV="1">
            <a:off x="1022013" y="2510448"/>
            <a:ext cx="1295387" cy="79381"/>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2317400" y="2391283"/>
            <a:ext cx="495605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Return flight that </a:t>
            </a:r>
            <a:r>
              <a:rPr lang="en-US" b="0" dirty="0" smtClean="0">
                <a:solidFill>
                  <a:srgbClr val="FF0000"/>
                </a:solidFill>
                <a:latin typeface="+mn-lt"/>
              </a:rPr>
              <a:t>month</a:t>
            </a:r>
            <a:r>
              <a:rPr lang="en-US" b="0" dirty="0">
                <a:solidFill>
                  <a:srgbClr val="FF0000"/>
                </a:solidFill>
                <a:latin typeface="+mn-lt"/>
              </a:rPr>
              <a:t> </a:t>
            </a:r>
            <a:r>
              <a:rPr lang="en-US" b="0" dirty="0" smtClean="0">
                <a:solidFill>
                  <a:srgbClr val="FF0000"/>
                </a:solidFill>
                <a:latin typeface="+mn-lt"/>
              </a:rPr>
              <a:t>or </a:t>
            </a:r>
            <a:r>
              <a:rPr lang="en-US" b="0" dirty="0" smtClean="0">
                <a:solidFill>
                  <a:srgbClr val="FF0000"/>
                </a:solidFill>
                <a:latin typeface="+mn-lt"/>
              </a:rPr>
              <a:t>next month?</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6" name="Straight Arrow Connector 5"/>
          <p:cNvCxnSpPr/>
          <p:nvPr/>
        </p:nvCxnSpPr>
        <p:spPr>
          <a:xfrm flipH="1">
            <a:off x="2034104" y="3195191"/>
            <a:ext cx="1160926" cy="43800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3269221" y="2966923"/>
            <a:ext cx="370380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smtClean="0">
                <a:solidFill>
                  <a:srgbClr val="FF0000"/>
                </a:solidFill>
                <a:latin typeface="+mn-lt"/>
              </a:rPr>
              <a:t>12-month seasonal fluctuation</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3424740380"/>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Why are time series interesting and challenging?</a:t>
            </a:r>
            <a:endParaRPr lang="en-US" dirty="0"/>
          </a:p>
        </p:txBody>
      </p:sp>
      <p:sp>
        <p:nvSpPr>
          <p:cNvPr id="3" name="Text Placeholder 2"/>
          <p:cNvSpPr>
            <a:spLocks noGrp="1"/>
          </p:cNvSpPr>
          <p:nvPr>
            <p:ph type="body" idx="1"/>
          </p:nvPr>
        </p:nvSpPr>
        <p:spPr/>
        <p:txBody>
          <a:bodyPr/>
          <a:lstStyle/>
          <a:p>
            <a:r>
              <a:rPr lang="en-US" dirty="0" smtClean="0"/>
              <a:t>Derivatives (differences between consecutive data points) are important</a:t>
            </a:r>
          </a:p>
          <a:p>
            <a:pPr lvl="1"/>
            <a:r>
              <a:rPr lang="en-US" dirty="0" smtClean="0"/>
              <a:t>Even the ratio is interesting</a:t>
            </a:r>
          </a:p>
          <a:p>
            <a:r>
              <a:rPr lang="en-US" dirty="0" smtClean="0"/>
              <a:t>Often self-correlated (values depend on previous values)</a:t>
            </a:r>
          </a:p>
          <a:p>
            <a:r>
              <a:rPr lang="en-US" dirty="0" smtClean="0"/>
              <a:t>Hard to disentangle other time-related effects</a:t>
            </a:r>
          </a:p>
          <a:p>
            <a:r>
              <a:rPr lang="en-US" dirty="0" smtClean="0"/>
              <a:t>Python libraries are a bit of a mess</a:t>
            </a:r>
          </a:p>
          <a:p>
            <a:pPr lvl="1"/>
            <a:r>
              <a:rPr lang="en-US" dirty="0" smtClean="0"/>
              <a:t>Resampling in Pandas</a:t>
            </a:r>
          </a:p>
          <a:p>
            <a:pPr lvl="1"/>
            <a:r>
              <a:rPr lang="en-US" dirty="0" smtClean="0"/>
              <a:t>We’ll use </a:t>
            </a:r>
            <a:r>
              <a:rPr lang="en-US" dirty="0" err="1" smtClean="0"/>
              <a:t>statsmodels</a:t>
            </a:r>
            <a:r>
              <a:rPr lang="en-US" dirty="0" smtClean="0"/>
              <a:t> for ARIMA</a:t>
            </a:r>
          </a:p>
          <a:p>
            <a:pPr lvl="2"/>
            <a:r>
              <a:rPr lang="en-US" dirty="0" smtClean="0"/>
              <a:t>Has wonderful but undocumented functions like </a:t>
            </a:r>
            <a:r>
              <a:rPr lang="en-US" dirty="0" err="1" smtClean="0"/>
              <a:t>decompose_seasonal</a:t>
            </a:r>
            <a:r>
              <a:rPr lang="en-US" dirty="0" smtClean="0"/>
              <a:t>()</a:t>
            </a:r>
          </a:p>
          <a:p>
            <a:pPr lvl="1"/>
            <a:r>
              <a:rPr lang="en-US" dirty="0" smtClean="0"/>
              <a:t>DIY for Holt-Winters</a:t>
            </a:r>
          </a:p>
        </p:txBody>
      </p:sp>
    </p:spTree>
    <p:extLst>
      <p:ext uri="{BB962C8B-B14F-4D97-AF65-F5344CB8AC3E}">
        <p14:creationId xmlns:p14="http://schemas.microsoft.com/office/powerpoint/2010/main" val="3270896396"/>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Separating trends and seasonality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629501612"/>
      </p:ext>
    </p:extLst>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monthly trends</a:t>
            </a:r>
            <a:endParaRPr lang="en-US" dirty="0"/>
          </a:p>
        </p:txBody>
      </p:sp>
      <p:sp>
        <p:nvSpPr>
          <p:cNvPr id="3" name="Text Placeholder 2"/>
          <p:cNvSpPr>
            <a:spLocks noGrp="1"/>
          </p:cNvSpPr>
          <p:nvPr>
            <p:ph type="body" idx="1"/>
          </p:nvPr>
        </p:nvSpPr>
        <p:spPr>
          <a:xfrm>
            <a:off x="468153" y="983297"/>
            <a:ext cx="8426769" cy="763101"/>
          </a:xfrm>
        </p:spPr>
        <p:txBody>
          <a:bodyPr/>
          <a:lstStyle/>
          <a:p>
            <a:pPr marL="40639" indent="0">
              <a:buNone/>
            </a:pPr>
            <a:r>
              <a:rPr lang="en-US" b="0" dirty="0" err="1">
                <a:latin typeface="Courier New"/>
                <a:cs typeface="Courier New"/>
              </a:rPr>
              <a:t>statsmodels.api.graphics.tsa.month_plot</a:t>
            </a:r>
            <a:r>
              <a:rPr lang="en-US" b="0" dirty="0" smtClean="0">
                <a:latin typeface="Courier New"/>
                <a:cs typeface="Courier New"/>
              </a:rPr>
              <a:t>(series)</a:t>
            </a: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468153" y="1746398"/>
            <a:ext cx="3742003" cy="2331839"/>
          </a:xfrm>
          <a:prstGeom prst="rect">
            <a:avLst/>
          </a:prstGeom>
        </p:spPr>
      </p:pic>
      <p:pic>
        <p:nvPicPr>
          <p:cNvPr id="5" name="Picture 4"/>
          <p:cNvPicPr>
            <a:picLocks noChangeAspect="1"/>
          </p:cNvPicPr>
          <p:nvPr/>
        </p:nvPicPr>
        <p:blipFill>
          <a:blip r:embed="rId3"/>
          <a:stretch>
            <a:fillRect/>
          </a:stretch>
        </p:blipFill>
        <p:spPr>
          <a:xfrm>
            <a:off x="4488624" y="1746398"/>
            <a:ext cx="4074027" cy="2470002"/>
          </a:xfrm>
          <a:prstGeom prst="rect">
            <a:avLst/>
          </a:prstGeom>
        </p:spPr>
      </p:pic>
      <p:sp>
        <p:nvSpPr>
          <p:cNvPr id="6" name="TextBox 5"/>
          <p:cNvSpPr txBox="1"/>
          <p:nvPr/>
        </p:nvSpPr>
        <p:spPr>
          <a:xfrm>
            <a:off x="1766058" y="4216400"/>
            <a:ext cx="105542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Original</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
        <p:nvSpPr>
          <p:cNvPr id="7" name="TextBox 6"/>
          <p:cNvSpPr txBox="1"/>
          <p:nvPr/>
        </p:nvSpPr>
        <p:spPr>
          <a:xfrm>
            <a:off x="6235613" y="4232021"/>
            <a:ext cx="14108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Detrended</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2045850893"/>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Rolling averages</a:t>
            </a:r>
            <a:endParaRPr lang="en-US" dirty="0"/>
          </a:p>
        </p:txBody>
      </p:sp>
      <p:sp>
        <p:nvSpPr>
          <p:cNvPr id="3" name="Text Placeholder 2"/>
          <p:cNvSpPr>
            <a:spLocks noGrp="1"/>
          </p:cNvSpPr>
          <p:nvPr>
            <p:ph type="body" idx="1"/>
          </p:nvPr>
        </p:nvSpPr>
        <p:spPr/>
        <p:txBody>
          <a:bodyPr/>
          <a:lstStyle/>
          <a:p>
            <a:pPr marL="40639" indent="0">
              <a:buNone/>
            </a:pPr>
            <a:r>
              <a:rPr lang="en-US" b="0" dirty="0" err="1">
                <a:latin typeface="Courier New"/>
                <a:cs typeface="Courier New"/>
              </a:rPr>
              <a:t>dcr</a:t>
            </a:r>
            <a:r>
              <a:rPr lang="en-US" b="0" dirty="0">
                <a:latin typeface="Courier New"/>
                <a:cs typeface="Courier New"/>
              </a:rPr>
              <a:t> = </a:t>
            </a:r>
            <a:r>
              <a:rPr lang="en-US" b="0" dirty="0" err="1">
                <a:latin typeface="Courier New"/>
                <a:cs typeface="Courier New"/>
              </a:rPr>
              <a:t>statsmodels.api.tsa.seasonal_decompose</a:t>
            </a:r>
            <a:r>
              <a:rPr lang="en-US" b="0" dirty="0" smtClean="0">
                <a:latin typeface="Courier New"/>
                <a:cs typeface="Courier New"/>
              </a:rPr>
              <a:t>(series,  </a:t>
            </a:r>
          </a:p>
          <a:p>
            <a:pPr marL="40639" indent="0">
              <a:buNone/>
            </a:pPr>
            <a:r>
              <a:rPr lang="en-US" b="0" dirty="0">
                <a:latin typeface="Courier New"/>
                <a:cs typeface="Courier New"/>
              </a:rPr>
              <a:t> </a:t>
            </a:r>
            <a:r>
              <a:rPr lang="en-US" b="0" dirty="0" smtClean="0">
                <a:latin typeface="Courier New"/>
                <a:cs typeface="Courier New"/>
              </a:rPr>
              <a:t>               model</a:t>
            </a:r>
            <a:r>
              <a:rPr lang="en-US" b="0" dirty="0">
                <a:latin typeface="Courier New"/>
                <a:cs typeface="Courier New"/>
              </a:rPr>
              <a:t>='</a:t>
            </a:r>
            <a:r>
              <a:rPr lang="en-US" b="0" dirty="0" smtClean="0">
                <a:latin typeface="Courier New"/>
                <a:cs typeface="Courier New"/>
              </a:rPr>
              <a:t>multiplicative’, </a:t>
            </a:r>
            <a:r>
              <a:rPr lang="en-US" b="0" dirty="0" err="1" smtClean="0">
                <a:latin typeface="Courier New"/>
                <a:cs typeface="Courier New"/>
              </a:rPr>
              <a:t>freq</a:t>
            </a:r>
            <a:r>
              <a:rPr lang="en-US" b="0" dirty="0">
                <a:latin typeface="Courier New"/>
                <a:cs typeface="Courier New"/>
              </a:rPr>
              <a:t>=12</a:t>
            </a:r>
            <a:r>
              <a:rPr lang="en-US" b="0" dirty="0" smtClean="0">
                <a:latin typeface="Courier New"/>
                <a:cs typeface="Courier New"/>
              </a:rPr>
              <a:t>)</a:t>
            </a:r>
          </a:p>
          <a:p>
            <a:pPr marL="40639" indent="0">
              <a:buNone/>
            </a:pPr>
            <a:r>
              <a:rPr lang="en-US" b="0" dirty="0" err="1" smtClean="0">
                <a:latin typeface="Courier New"/>
                <a:cs typeface="Courier New"/>
              </a:rPr>
              <a:t>dcr.plot</a:t>
            </a:r>
            <a:r>
              <a:rPr lang="en-US" b="0" dirty="0" smtClean="0">
                <a:latin typeface="Courier New"/>
                <a:cs typeface="Courier New"/>
              </a:rPr>
              <a:t>()</a:t>
            </a: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2212706" y="1772850"/>
            <a:ext cx="5566495" cy="3706631"/>
          </a:xfrm>
          <a:prstGeom prst="rect">
            <a:avLst/>
          </a:prstGeom>
        </p:spPr>
      </p:pic>
    </p:spTree>
    <p:extLst>
      <p:ext uri="{BB962C8B-B14F-4D97-AF65-F5344CB8AC3E}">
        <p14:creationId xmlns:p14="http://schemas.microsoft.com/office/powerpoint/2010/main" val="4027979837"/>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Decompose Result</a:t>
            </a:r>
            <a:endParaRPr lang="en-US" dirty="0"/>
          </a:p>
        </p:txBody>
      </p:sp>
      <p:sp>
        <p:nvSpPr>
          <p:cNvPr id="3" name="Text Placeholder 2"/>
          <p:cNvSpPr>
            <a:spLocks noGrp="1"/>
          </p:cNvSpPr>
          <p:nvPr>
            <p:ph type="body" idx="1"/>
          </p:nvPr>
        </p:nvSpPr>
        <p:spPr/>
        <p:txBody>
          <a:bodyPr/>
          <a:lstStyle/>
          <a:p>
            <a:r>
              <a:rPr lang="en-US" b="0" dirty="0" smtClean="0">
                <a:latin typeface="+mn-lt"/>
                <a:cs typeface="Courier New"/>
              </a:rPr>
              <a:t>Four Pandas series created:</a:t>
            </a:r>
          </a:p>
          <a:p>
            <a:pPr lvl="1"/>
            <a:r>
              <a:rPr lang="en-US" b="0" dirty="0" err="1" smtClean="0">
                <a:latin typeface="Courier New"/>
                <a:cs typeface="Courier New"/>
              </a:rPr>
              <a:t>dcr.trend</a:t>
            </a:r>
            <a:endParaRPr lang="en-US" b="0" dirty="0">
              <a:latin typeface="Courier New"/>
              <a:cs typeface="Courier New"/>
            </a:endParaRPr>
          </a:p>
          <a:p>
            <a:pPr lvl="1"/>
            <a:r>
              <a:rPr lang="en-US" b="0" dirty="0" err="1" smtClean="0">
                <a:latin typeface="Courier New"/>
                <a:cs typeface="Courier New"/>
              </a:rPr>
              <a:t>dcr.seasonal</a:t>
            </a:r>
            <a:endParaRPr lang="en-US" b="0" dirty="0">
              <a:latin typeface="Courier New"/>
              <a:cs typeface="Courier New"/>
            </a:endParaRPr>
          </a:p>
          <a:p>
            <a:pPr lvl="1"/>
            <a:r>
              <a:rPr lang="en-US" b="0" dirty="0" err="1" smtClean="0">
                <a:latin typeface="Courier New"/>
                <a:cs typeface="Courier New"/>
              </a:rPr>
              <a:t>dcr.resid</a:t>
            </a:r>
            <a:endParaRPr lang="en-US" b="0" dirty="0" smtClean="0">
              <a:latin typeface="Courier New"/>
              <a:cs typeface="Courier New"/>
            </a:endParaRPr>
          </a:p>
          <a:p>
            <a:pPr lvl="1"/>
            <a:r>
              <a:rPr lang="en-US" b="0" dirty="0" err="1" smtClean="0">
                <a:latin typeface="Courier New"/>
                <a:cs typeface="Courier New"/>
              </a:rPr>
              <a:t>dcr.observed</a:t>
            </a:r>
            <a:endParaRPr lang="en-US" b="0" dirty="0">
              <a:latin typeface="Courier New"/>
              <a:cs typeface="Courier New"/>
            </a:endParaRPr>
          </a:p>
          <a:p>
            <a:endParaRPr lang="en-US" dirty="0" smtClean="0"/>
          </a:p>
          <a:p>
            <a:r>
              <a:rPr lang="en-US" dirty="0" smtClean="0"/>
              <a:t>Multiplicative model:</a:t>
            </a:r>
          </a:p>
          <a:p>
            <a:pPr lvl="1"/>
            <a:r>
              <a:rPr lang="en-US" b="0" dirty="0" smtClean="0">
                <a:latin typeface="Courier New"/>
                <a:cs typeface="Courier New"/>
              </a:rPr>
              <a:t>.observed == .trend * .seasonal * .</a:t>
            </a:r>
            <a:r>
              <a:rPr lang="en-US" b="0" dirty="0" err="1" smtClean="0">
                <a:latin typeface="Courier New"/>
                <a:cs typeface="Courier New"/>
              </a:rPr>
              <a:t>resid</a:t>
            </a:r>
            <a:r>
              <a:rPr lang="en-US" b="0" dirty="0" smtClean="0">
                <a:latin typeface="Courier New"/>
                <a:cs typeface="Courier New"/>
              </a:rPr>
              <a:t> </a:t>
            </a:r>
          </a:p>
          <a:p>
            <a:r>
              <a:rPr lang="en-US" dirty="0" smtClean="0"/>
              <a:t>Additive model</a:t>
            </a:r>
          </a:p>
          <a:p>
            <a:pPr lvl="1"/>
            <a:r>
              <a:rPr lang="en-US" b="0" dirty="0">
                <a:latin typeface="Courier New"/>
                <a:cs typeface="Courier New"/>
              </a:rPr>
              <a:t>observed == .</a:t>
            </a:r>
            <a:r>
              <a:rPr lang="en-US" b="0" dirty="0" smtClean="0">
                <a:latin typeface="Courier New"/>
                <a:cs typeface="Courier New"/>
              </a:rPr>
              <a:t>trend + .seasonal + </a:t>
            </a:r>
            <a:r>
              <a:rPr lang="en-US" b="0" dirty="0">
                <a:latin typeface="Courier New"/>
                <a:cs typeface="Courier New"/>
              </a:rPr>
              <a:t>.</a:t>
            </a:r>
            <a:r>
              <a:rPr lang="en-US" b="0" dirty="0" err="1">
                <a:latin typeface="Courier New"/>
                <a:cs typeface="Courier New"/>
              </a:rPr>
              <a:t>resid</a:t>
            </a:r>
            <a:r>
              <a:rPr lang="en-US" b="0" dirty="0">
                <a:latin typeface="Courier New"/>
                <a:cs typeface="Courier New"/>
              </a:rPr>
              <a:t> </a:t>
            </a:r>
          </a:p>
          <a:p>
            <a:endParaRPr lang="en-US" dirty="0"/>
          </a:p>
        </p:txBody>
      </p:sp>
    </p:spTree>
    <p:extLst>
      <p:ext uri="{BB962C8B-B14F-4D97-AF65-F5344CB8AC3E}">
        <p14:creationId xmlns:p14="http://schemas.microsoft.com/office/powerpoint/2010/main" val="1159031259"/>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ARIMA (and how to decompose manually)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75597190"/>
      </p:ext>
    </p:extLst>
  </p:cSld>
  <p:clrMapOvr>
    <a:masterClrMapping/>
  </p:clrMapOvr>
  <p:transition xmlns:p14="http://schemas.microsoft.com/office/powerpoint/2010/mai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
        <p:nvSpPr>
          <p:cNvPr id="178" name="Shape 178"/>
          <p:cNvSpPr>
            <a:spLocks noGrp="1"/>
          </p:cNvSpPr>
          <p:nvPr>
            <p:ph type="title"/>
          </p:nvPr>
        </p:nvSpPr>
        <p:spPr>
          <a:xfrm>
            <a:off x="468153" y="505195"/>
            <a:ext cx="7874121" cy="352055"/>
          </a:xfrm>
          <a:prstGeom prst="rect">
            <a:avLst/>
          </a:prstGeom>
        </p:spPr>
        <p:txBody>
          <a:bodyPr/>
          <a:lstStyle/>
          <a:p>
            <a:r>
              <a:rPr lang="en-AU" dirty="0" smtClean="0"/>
              <a:t>ARIMA</a:t>
            </a:r>
            <a:endParaRPr dirty="0"/>
          </a:p>
        </p:txBody>
      </p:sp>
      <p:sp>
        <p:nvSpPr>
          <p:cNvPr id="179" name="Shape 179"/>
          <p:cNvSpPr>
            <a:spLocks noGrp="1"/>
          </p:cNvSpPr>
          <p:nvPr>
            <p:ph type="body" idx="1"/>
          </p:nvPr>
        </p:nvSpPr>
        <p:spPr>
          <a:prstGeom prst="rect">
            <a:avLst/>
          </a:prstGeom>
        </p:spPr>
        <p:txBody>
          <a:bodyPr/>
          <a:lstStyle>
            <a:lvl1pPr>
              <a:spcBef>
                <a:spcPts val="1200"/>
              </a:spcBef>
            </a:lvl1pPr>
          </a:lstStyle>
          <a:p>
            <a:r>
              <a:rPr lang="en-US" dirty="0"/>
              <a:t>In statistics and econometrics, and in particular in time series analysis, an autoregressive integrated moving average (ARIMA) model is a generalization of an autoregressive moving average (ARMA) model. These models are fitted to time series data either to better understand the data or to predict future points in the series (forecasting). They are applied in some cases where data show evidence of non-</a:t>
            </a:r>
            <a:r>
              <a:rPr lang="en-US" dirty="0" err="1"/>
              <a:t>stationarity</a:t>
            </a:r>
            <a:r>
              <a:rPr lang="en-US" dirty="0"/>
              <a:t>, where an initial differencing step (corresponding to the "integrated" part of the model) can be applied to reduce the non-</a:t>
            </a:r>
            <a:r>
              <a:rPr lang="en-US" dirty="0" err="1"/>
              <a:t>stationarity</a:t>
            </a:r>
            <a:endParaRPr dirty="0"/>
          </a:p>
        </p:txBody>
      </p:sp>
    </p:spTree>
  </p:cSld>
  <p:clrMapOvr>
    <a:masterClrMapping/>
  </p:clrMapOvr>
  <p:transition xmlns:p14="http://schemas.microsoft.com/office/powerpoint/2010/mai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out the trend</a:t>
            </a:r>
            <a:endParaRPr lang="en-US" dirty="0"/>
          </a:p>
        </p:txBody>
      </p:sp>
      <p:sp>
        <p:nvSpPr>
          <p:cNvPr id="3" name="Text Placeholder 2"/>
          <p:cNvSpPr>
            <a:spLocks noGrp="1"/>
          </p:cNvSpPr>
          <p:nvPr>
            <p:ph type="body" idx="1"/>
          </p:nvPr>
        </p:nvSpPr>
        <p:spPr/>
        <p:txBody>
          <a:bodyPr/>
          <a:lstStyle/>
          <a:p>
            <a:r>
              <a:rPr lang="en-US" b="0" dirty="0" smtClean="0">
                <a:latin typeface="+mn-lt"/>
              </a:rPr>
              <a:t>Try to make sure you have a whole number of seasonal cycles</a:t>
            </a:r>
          </a:p>
          <a:p>
            <a:endParaRPr lang="en-US" dirty="0" smtClean="0"/>
          </a:p>
          <a:p>
            <a:pPr marL="40639" indent="0">
              <a:buNone/>
            </a:pPr>
            <a:r>
              <a:rPr lang="en-US" dirty="0" err="1" smtClean="0">
                <a:latin typeface="Courier New"/>
                <a:cs typeface="Courier New"/>
              </a:rPr>
              <a:t>Detrended</a:t>
            </a:r>
            <a:r>
              <a:rPr lang="en-US" dirty="0" smtClean="0">
                <a:latin typeface="Courier New"/>
                <a:cs typeface="Courier New"/>
              </a:rPr>
              <a:t> = </a:t>
            </a:r>
            <a:r>
              <a:rPr lang="en-US" dirty="0" err="1" smtClean="0">
                <a:latin typeface="Courier New"/>
                <a:cs typeface="Courier New"/>
              </a:rPr>
              <a:t>statsmodels.tsa.tsatools.detrend</a:t>
            </a:r>
            <a:r>
              <a:rPr lang="en-US" dirty="0" smtClean="0">
                <a:latin typeface="Courier New"/>
                <a:cs typeface="Courier New"/>
              </a:rPr>
              <a:t>(series)</a:t>
            </a:r>
          </a:p>
          <a:p>
            <a:pPr marL="40639" indent="0">
              <a:buNone/>
            </a:pPr>
            <a:r>
              <a:rPr lang="en-US" dirty="0" smtClean="0">
                <a:latin typeface="Courier New"/>
                <a:cs typeface="Courier New"/>
              </a:rPr>
              <a:t>Trend = series – </a:t>
            </a:r>
            <a:r>
              <a:rPr lang="en-US" dirty="0" err="1" smtClean="0">
                <a:latin typeface="Courier New"/>
                <a:cs typeface="Courier New"/>
              </a:rPr>
              <a:t>Detrended</a:t>
            </a:r>
            <a:endParaRPr lang="en-US" dirty="0" smtClean="0">
              <a:latin typeface="Courier New"/>
              <a:cs typeface="Courier New"/>
            </a:endParaRPr>
          </a:p>
          <a:p>
            <a:pPr marL="40639" indent="0">
              <a:buNone/>
            </a:pPr>
            <a:endParaRPr lang="en-US" dirty="0"/>
          </a:p>
          <a:p>
            <a:r>
              <a:rPr lang="en-US" b="0" dirty="0">
                <a:latin typeface="+mn-lt"/>
              </a:rPr>
              <a:t>Add the parameter order=2 if there is a quadratic underlying </a:t>
            </a:r>
            <a:r>
              <a:rPr lang="en-US" b="0" dirty="0" smtClean="0">
                <a:latin typeface="+mn-lt"/>
              </a:rPr>
              <a:t>trend</a:t>
            </a:r>
          </a:p>
          <a:p>
            <a:r>
              <a:rPr lang="en-US" b="0" dirty="0" smtClean="0">
                <a:latin typeface="+mn-lt"/>
                <a:cs typeface="Courier New"/>
              </a:rPr>
              <a:t>Ugly code to identify the actual trend information:</a:t>
            </a:r>
            <a:endParaRPr lang="en-US" b="0" dirty="0">
              <a:latin typeface="Courier New"/>
              <a:cs typeface="Courier New"/>
            </a:endParaRPr>
          </a:p>
          <a:p>
            <a:pPr marL="40639" indent="0">
              <a:buNone/>
            </a:pPr>
            <a:r>
              <a:rPr lang="en-US" b="0" dirty="0" err="1">
                <a:latin typeface="Courier New"/>
                <a:cs typeface="Courier New"/>
              </a:rPr>
              <a:t>ols</a:t>
            </a:r>
            <a:r>
              <a:rPr lang="en-US" b="0" dirty="0">
                <a:latin typeface="Courier New"/>
                <a:cs typeface="Courier New"/>
              </a:rPr>
              <a:t> = </a:t>
            </a:r>
            <a:r>
              <a:rPr lang="en-US" b="0" dirty="0" err="1">
                <a:latin typeface="Courier New"/>
                <a:cs typeface="Courier New"/>
              </a:rPr>
              <a:t>sklearn.linear_model.LinearRegression</a:t>
            </a:r>
            <a:r>
              <a:rPr lang="en-US" b="0" dirty="0">
                <a:latin typeface="Courier New"/>
                <a:cs typeface="Courier New"/>
              </a:rPr>
              <a:t>(</a:t>
            </a:r>
            <a:r>
              <a:rPr lang="en-US" b="0" dirty="0" smtClean="0">
                <a:latin typeface="Courier New"/>
                <a:cs typeface="Courier New"/>
              </a:rPr>
              <a:t>)</a:t>
            </a:r>
          </a:p>
          <a:p>
            <a:pPr marL="40639" indent="0">
              <a:buNone/>
            </a:pPr>
            <a:r>
              <a:rPr lang="en-US" b="0" dirty="0" err="1" smtClean="0">
                <a:latin typeface="Courier New"/>
                <a:cs typeface="Courier New"/>
              </a:rPr>
              <a:t>Time_as_dataframe</a:t>
            </a:r>
            <a:r>
              <a:rPr lang="en-US" b="0" dirty="0" smtClean="0">
                <a:latin typeface="Courier New"/>
                <a:cs typeface="Courier New"/>
              </a:rPr>
              <a:t>=</a:t>
            </a:r>
            <a:r>
              <a:rPr lang="en-US" b="0" dirty="0" err="1">
                <a:latin typeface="Courier New"/>
                <a:cs typeface="Courier New"/>
              </a:rPr>
              <a:t>pandas.DataFrame</a:t>
            </a:r>
            <a:r>
              <a:rPr lang="en-US" b="0" dirty="0">
                <a:latin typeface="Courier New"/>
                <a:cs typeface="Courier New"/>
              </a:rPr>
              <a:t>(</a:t>
            </a:r>
          </a:p>
          <a:p>
            <a:pPr marL="40639" indent="0">
              <a:buNone/>
            </a:pPr>
            <a:r>
              <a:rPr lang="en-US" b="0" dirty="0">
                <a:latin typeface="Courier New"/>
                <a:cs typeface="Courier New"/>
              </a:rPr>
              <a:t>   data={'t': [</a:t>
            </a:r>
            <a:r>
              <a:rPr lang="en-US" b="0" dirty="0" err="1">
                <a:latin typeface="Courier New"/>
                <a:cs typeface="Courier New"/>
              </a:rPr>
              <a:t>x.toordinal</a:t>
            </a:r>
            <a:r>
              <a:rPr lang="en-US" b="0" dirty="0">
                <a:latin typeface="Courier New"/>
                <a:cs typeface="Courier New"/>
              </a:rPr>
              <a:t>() for x in </a:t>
            </a:r>
            <a:r>
              <a:rPr lang="en-US" b="0" dirty="0" err="1">
                <a:latin typeface="Courier New"/>
                <a:cs typeface="Courier New"/>
              </a:rPr>
              <a:t>trend.index</a:t>
            </a:r>
            <a:r>
              <a:rPr lang="en-US" b="0" dirty="0">
                <a:latin typeface="Courier New"/>
                <a:cs typeface="Courier New"/>
              </a:rPr>
              <a:t>]</a:t>
            </a:r>
            <a:r>
              <a:rPr lang="en-US" b="0" dirty="0" smtClean="0">
                <a:latin typeface="Courier New"/>
                <a:cs typeface="Courier New"/>
              </a:rPr>
              <a:t>}</a:t>
            </a:r>
          </a:p>
          <a:p>
            <a:pPr marL="40639" indent="0">
              <a:buNone/>
            </a:pPr>
            <a:r>
              <a:rPr lang="en-US" b="0" dirty="0">
                <a:latin typeface="Courier New"/>
                <a:cs typeface="Courier New"/>
              </a:rPr>
              <a:t>)</a:t>
            </a:r>
            <a:endParaRPr lang="en-US" b="0" dirty="0" smtClean="0">
              <a:latin typeface="Courier New"/>
              <a:cs typeface="Courier New"/>
            </a:endParaRPr>
          </a:p>
          <a:p>
            <a:pPr marL="40639" indent="0">
              <a:buNone/>
            </a:pPr>
            <a:r>
              <a:rPr lang="en-US" b="0" dirty="0" err="1">
                <a:latin typeface="Courier New"/>
                <a:cs typeface="Courier New"/>
              </a:rPr>
              <a:t>ols.fit</a:t>
            </a:r>
            <a:r>
              <a:rPr lang="en-US" b="0" dirty="0" smtClean="0">
                <a:latin typeface="Courier New"/>
                <a:cs typeface="Courier New"/>
              </a:rPr>
              <a:t>(</a:t>
            </a:r>
            <a:r>
              <a:rPr lang="en-US" b="0" dirty="0" err="1" smtClean="0">
                <a:latin typeface="Courier New"/>
                <a:cs typeface="Courier New"/>
              </a:rPr>
              <a:t>Time_as_dataframe</a:t>
            </a:r>
            <a:r>
              <a:rPr lang="en-US" b="0" dirty="0" smtClean="0">
                <a:latin typeface="Courier New"/>
                <a:cs typeface="Courier New"/>
              </a:rPr>
              <a:t>, </a:t>
            </a:r>
            <a:r>
              <a:rPr lang="en-US" b="0" dirty="0">
                <a:latin typeface="Courier New"/>
                <a:cs typeface="Courier New"/>
              </a:rPr>
              <a:t>list</a:t>
            </a:r>
            <a:r>
              <a:rPr lang="en-US" b="0" dirty="0" smtClean="0">
                <a:latin typeface="Courier New"/>
                <a:cs typeface="Courier New"/>
              </a:rPr>
              <a:t>(Trend</a:t>
            </a:r>
            <a:r>
              <a:rPr lang="en-US" b="0" dirty="0">
                <a:latin typeface="Courier New"/>
                <a:cs typeface="Courier New"/>
              </a:rPr>
              <a:t>))</a:t>
            </a:r>
          </a:p>
          <a:p>
            <a:pPr marL="40639" indent="0">
              <a:buNone/>
            </a:pPr>
            <a:r>
              <a:rPr lang="en-US" b="0" dirty="0">
                <a:latin typeface="Courier New"/>
                <a:cs typeface="Courier New"/>
              </a:rPr>
              <a:t>p</a:t>
            </a:r>
            <a:r>
              <a:rPr lang="en-US" b="0" dirty="0" smtClean="0">
                <a:latin typeface="Courier New"/>
                <a:cs typeface="Courier New"/>
              </a:rPr>
              <a:t>rint </a:t>
            </a:r>
            <a:r>
              <a:rPr lang="en-US" b="0" dirty="0" err="1" smtClean="0">
                <a:latin typeface="Courier New"/>
                <a:cs typeface="Courier New"/>
              </a:rPr>
              <a:t>ols.coef</a:t>
            </a:r>
            <a:r>
              <a:rPr lang="en-US" b="0" dirty="0" smtClean="0">
                <a:latin typeface="Courier New"/>
                <a:cs typeface="Courier New"/>
              </a:rPr>
              <a:t>_</a:t>
            </a:r>
          </a:p>
        </p:txBody>
      </p:sp>
    </p:spTree>
    <p:extLst>
      <p:ext uri="{BB962C8B-B14F-4D97-AF65-F5344CB8AC3E}">
        <p14:creationId xmlns:p14="http://schemas.microsoft.com/office/powerpoint/2010/main" val="2330484697"/>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7850"/>
          </a:xfrm>
        </p:spPr>
        <p:txBody>
          <a:bodyPr/>
          <a:lstStyle/>
          <a:p>
            <a:r>
              <a:rPr lang="en-US" dirty="0" smtClean="0"/>
              <a:t>Looking at the seasonal component</a:t>
            </a:r>
            <a:endParaRPr lang="en-US" dirty="0"/>
          </a:p>
        </p:txBody>
      </p:sp>
      <p:sp>
        <p:nvSpPr>
          <p:cNvPr id="3" name="Text Placeholder 2"/>
          <p:cNvSpPr>
            <a:spLocks noGrp="1"/>
          </p:cNvSpPr>
          <p:nvPr>
            <p:ph type="body" idx="1"/>
          </p:nvPr>
        </p:nvSpPr>
        <p:spPr/>
        <p:txBody>
          <a:bodyPr/>
          <a:lstStyle/>
          <a:p>
            <a:r>
              <a:rPr lang="en-US" b="0" dirty="0" smtClean="0">
                <a:latin typeface="Courier New"/>
                <a:cs typeface="Courier New"/>
              </a:rPr>
              <a:t>series[0::12] </a:t>
            </a:r>
            <a:r>
              <a:rPr lang="en-US" b="0" dirty="0" smtClean="0"/>
              <a:t>– every 12</a:t>
            </a:r>
            <a:r>
              <a:rPr lang="en-US" b="0" baseline="30000" dirty="0" smtClean="0"/>
              <a:t>th</a:t>
            </a:r>
            <a:r>
              <a:rPr lang="en-US" b="0" dirty="0" smtClean="0"/>
              <a:t> element, starting at the first element</a:t>
            </a:r>
          </a:p>
          <a:p>
            <a:r>
              <a:rPr lang="en-US" b="0" dirty="0" smtClean="0">
                <a:latin typeface="Courier New"/>
                <a:cs typeface="Courier New"/>
              </a:rPr>
              <a:t>series[1::12] </a:t>
            </a:r>
            <a:r>
              <a:rPr lang="en-US" b="0" dirty="0" smtClean="0"/>
              <a:t>– every 12</a:t>
            </a:r>
            <a:r>
              <a:rPr lang="en-US" b="0" baseline="30000" dirty="0" smtClean="0"/>
              <a:t>th</a:t>
            </a:r>
            <a:r>
              <a:rPr lang="en-US" b="0" dirty="0" smtClean="0"/>
              <a:t> element, starting at the second element</a:t>
            </a:r>
          </a:p>
          <a:p>
            <a:r>
              <a:rPr lang="en-US" b="0" dirty="0" smtClean="0">
                <a:latin typeface="Courier New"/>
                <a:cs typeface="Courier New"/>
              </a:rPr>
              <a:t>series[1::12].mean() </a:t>
            </a:r>
            <a:r>
              <a:rPr lang="en-US" b="0" dirty="0" smtClean="0"/>
              <a:t>– the mean of those elements</a:t>
            </a:r>
          </a:p>
          <a:p>
            <a:r>
              <a:rPr lang="en-US" b="0" dirty="0" smtClean="0">
                <a:latin typeface="Courier New"/>
                <a:cs typeface="Courier New"/>
              </a:rPr>
              <a:t>[series[</a:t>
            </a:r>
            <a:r>
              <a:rPr lang="en-US" b="0" dirty="0" err="1" smtClean="0">
                <a:latin typeface="Courier New"/>
                <a:cs typeface="Courier New"/>
              </a:rPr>
              <a:t>i</a:t>
            </a:r>
            <a:r>
              <a:rPr lang="en-US" b="0" dirty="0" smtClean="0">
                <a:latin typeface="Courier New"/>
                <a:cs typeface="Courier New"/>
              </a:rPr>
              <a:t>::12].mean() for </a:t>
            </a:r>
            <a:r>
              <a:rPr lang="en-US" b="0" dirty="0" err="1" smtClean="0">
                <a:latin typeface="Courier New"/>
                <a:cs typeface="Courier New"/>
              </a:rPr>
              <a:t>i</a:t>
            </a:r>
            <a:r>
              <a:rPr lang="en-US" b="0" dirty="0" smtClean="0">
                <a:latin typeface="Courier New"/>
                <a:cs typeface="Courier New"/>
              </a:rPr>
              <a:t> in range(12)]</a:t>
            </a:r>
            <a:r>
              <a:rPr lang="en-US" b="0" dirty="0" smtClean="0"/>
              <a:t> – a list of means which you can display with </a:t>
            </a:r>
            <a:r>
              <a:rPr lang="en-US" b="0" dirty="0" err="1" smtClean="0"/>
              <a:t>matplotlib</a:t>
            </a:r>
            <a:endParaRPr lang="en-US" b="0" dirty="0" smtClean="0"/>
          </a:p>
          <a:p>
            <a:r>
              <a:rPr lang="en-US" b="0" dirty="0" smtClean="0">
                <a:latin typeface="Courier New"/>
                <a:cs typeface="Courier New"/>
              </a:rPr>
              <a:t>([….] * 50)[:</a:t>
            </a:r>
            <a:r>
              <a:rPr lang="en-US" b="0" dirty="0" err="1" smtClean="0">
                <a:latin typeface="Courier New"/>
                <a:cs typeface="Courier New"/>
              </a:rPr>
              <a:t>len</a:t>
            </a:r>
            <a:r>
              <a:rPr lang="en-US" b="0" dirty="0" smtClean="0">
                <a:latin typeface="Courier New"/>
                <a:cs typeface="Courier New"/>
              </a:rPr>
              <a:t>(series)] </a:t>
            </a:r>
            <a:r>
              <a:rPr lang="en-US" b="0" dirty="0" smtClean="0"/>
              <a:t>– list of seasonal components which is the same size as the series</a:t>
            </a:r>
          </a:p>
          <a:p>
            <a:r>
              <a:rPr lang="en-US" b="0" dirty="0">
                <a:latin typeface="Courier New"/>
                <a:cs typeface="Courier New"/>
              </a:rPr>
              <a:t>s</a:t>
            </a:r>
            <a:r>
              <a:rPr lang="en-US" b="0" dirty="0" smtClean="0">
                <a:latin typeface="Courier New"/>
                <a:cs typeface="Courier New"/>
              </a:rPr>
              <a:t>eries - </a:t>
            </a:r>
            <a:r>
              <a:rPr lang="en-US" b="0" dirty="0">
                <a:latin typeface="Courier New"/>
                <a:cs typeface="Courier New"/>
              </a:rPr>
              <a:t>([….] * 50)[:</a:t>
            </a:r>
            <a:r>
              <a:rPr lang="en-US" b="0" dirty="0" err="1">
                <a:latin typeface="Courier New"/>
                <a:cs typeface="Courier New"/>
              </a:rPr>
              <a:t>len</a:t>
            </a:r>
            <a:r>
              <a:rPr lang="en-US" b="0" dirty="0">
                <a:latin typeface="Courier New"/>
                <a:cs typeface="Courier New"/>
              </a:rPr>
              <a:t>(series)] </a:t>
            </a:r>
            <a:r>
              <a:rPr lang="en-US" b="0" dirty="0" smtClean="0"/>
              <a:t>– series with seasonal components removed (as long as it is trend-free</a:t>
            </a:r>
            <a:r>
              <a:rPr lang="en-US" b="0" dirty="0" smtClean="0"/>
              <a:t>)</a:t>
            </a:r>
          </a:p>
          <a:p>
            <a:endParaRPr lang="en-US" b="0" dirty="0"/>
          </a:p>
          <a:p>
            <a:r>
              <a:rPr lang="en-US" b="0" dirty="0" smtClean="0"/>
              <a:t>Repeat for as many seasonal components as there are in the data set</a:t>
            </a:r>
            <a:endParaRPr lang="en-US" b="0" dirty="0" smtClean="0"/>
          </a:p>
        </p:txBody>
      </p:sp>
    </p:spTree>
    <p:extLst>
      <p:ext uri="{BB962C8B-B14F-4D97-AF65-F5344CB8AC3E}">
        <p14:creationId xmlns:p14="http://schemas.microsoft.com/office/powerpoint/2010/main" val="3124156108"/>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Now check ACF and PACF and mean again</a:t>
            </a:r>
            <a:endParaRPr lang="en-US" dirty="0"/>
          </a:p>
        </p:txBody>
      </p:sp>
      <p:sp>
        <p:nvSpPr>
          <p:cNvPr id="3" name="Text Placeholder 2"/>
          <p:cNvSpPr>
            <a:spLocks noGrp="1"/>
          </p:cNvSpPr>
          <p:nvPr>
            <p:ph type="body" idx="1"/>
          </p:nvPr>
        </p:nvSpPr>
        <p:spPr/>
        <p:txBody>
          <a:bodyPr/>
          <a:lstStyle/>
          <a:p>
            <a:r>
              <a:rPr lang="en-US" dirty="0" smtClean="0"/>
              <a:t>Mean should be zero</a:t>
            </a:r>
          </a:p>
          <a:p>
            <a:r>
              <a:rPr lang="en-US" dirty="0" smtClean="0"/>
              <a:t>No long-term ACF or PACF – only short-term correlations</a:t>
            </a:r>
          </a:p>
          <a:p>
            <a:r>
              <a:rPr lang="en-US" dirty="0" smtClean="0"/>
              <a:t>Remember ACF length as “MA”</a:t>
            </a:r>
          </a:p>
          <a:p>
            <a:r>
              <a:rPr lang="en-US" dirty="0" smtClean="0"/>
              <a:t>Remember PACF length as “AR”</a:t>
            </a:r>
          </a:p>
          <a:p>
            <a:endParaRPr lang="en-US" dirty="0"/>
          </a:p>
        </p:txBody>
      </p:sp>
    </p:spTree>
    <p:extLst>
      <p:ext uri="{BB962C8B-B14F-4D97-AF65-F5344CB8AC3E}">
        <p14:creationId xmlns:p14="http://schemas.microsoft.com/office/powerpoint/2010/main" val="1367201533"/>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Make an ARMA model</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a = </a:t>
            </a:r>
            <a:r>
              <a:rPr lang="en-US" b="0" dirty="0" err="1">
                <a:latin typeface="Courier New"/>
                <a:cs typeface="Courier New"/>
              </a:rPr>
              <a:t>statsmodels.api.tsa.ARIMA</a:t>
            </a:r>
            <a:r>
              <a:rPr lang="en-US" b="0" dirty="0">
                <a:latin typeface="Courier New"/>
                <a:cs typeface="Courier New"/>
              </a:rPr>
              <a:t>(</a:t>
            </a:r>
            <a:r>
              <a:rPr lang="en-US" b="0" dirty="0" err="1">
                <a:latin typeface="Courier New"/>
                <a:cs typeface="Courier New"/>
              </a:rPr>
              <a:t>dry_series</a:t>
            </a:r>
            <a:r>
              <a:rPr lang="en-US" b="0" dirty="0">
                <a:latin typeface="Courier New"/>
                <a:cs typeface="Courier New"/>
              </a:rPr>
              <a:t>, (2,0,2)</a:t>
            </a:r>
            <a:r>
              <a:rPr lang="en-US" b="0" dirty="0" smtClean="0">
                <a:latin typeface="Courier New"/>
                <a:cs typeface="Courier New"/>
              </a:rPr>
              <a:t>)</a:t>
            </a:r>
          </a:p>
          <a:p>
            <a:pPr marL="40639" indent="0">
              <a:buNone/>
            </a:pPr>
            <a:r>
              <a:rPr lang="en-US" b="0" dirty="0" err="1">
                <a:latin typeface="Courier New"/>
                <a:cs typeface="Courier New"/>
              </a:rPr>
              <a:t>arw</a:t>
            </a:r>
            <a:r>
              <a:rPr lang="en-US" b="0" dirty="0">
                <a:latin typeface="Courier New"/>
                <a:cs typeface="Courier New"/>
              </a:rPr>
              <a:t> = </a:t>
            </a:r>
            <a:r>
              <a:rPr lang="en-US" b="0" dirty="0" err="1">
                <a:latin typeface="Courier New"/>
                <a:cs typeface="Courier New"/>
              </a:rPr>
              <a:t>a.fit</a:t>
            </a:r>
            <a:r>
              <a:rPr lang="en-US" b="0" dirty="0">
                <a:latin typeface="Courier New"/>
                <a:cs typeface="Courier New"/>
              </a:rPr>
              <a:t>(</a:t>
            </a:r>
            <a:r>
              <a:rPr lang="en-US" b="0" dirty="0" smtClean="0">
                <a:latin typeface="Courier New"/>
                <a:cs typeface="Courier New"/>
              </a:rPr>
              <a:t>)</a:t>
            </a:r>
          </a:p>
          <a:p>
            <a:pPr marL="40639" indent="0">
              <a:buNone/>
            </a:pPr>
            <a:r>
              <a:rPr lang="en-US" b="0" dirty="0" err="1">
                <a:latin typeface="Courier New"/>
                <a:cs typeface="Courier New"/>
              </a:rPr>
              <a:t>arw.plot_predict</a:t>
            </a:r>
            <a:r>
              <a:rPr lang="en-US" b="0" dirty="0">
                <a:latin typeface="Courier New"/>
                <a:cs typeface="Courier New"/>
              </a:rPr>
              <a:t>('1984-01-01', '</a:t>
            </a:r>
            <a:r>
              <a:rPr lang="en-US" b="0" dirty="0" smtClean="0">
                <a:latin typeface="Courier New"/>
                <a:cs typeface="Courier New"/>
              </a:rPr>
              <a:t>2022-05-</a:t>
            </a:r>
            <a:r>
              <a:rPr lang="en-US" b="0" dirty="0">
                <a:latin typeface="Courier New"/>
                <a:cs typeface="Courier New"/>
              </a:rPr>
              <a:t>01'</a:t>
            </a:r>
            <a:r>
              <a:rPr lang="en-US" b="0" dirty="0" smtClean="0">
                <a:latin typeface="Courier New"/>
                <a:cs typeface="Courier New"/>
              </a:rPr>
              <a:t>)</a:t>
            </a:r>
          </a:p>
          <a:p>
            <a:pPr marL="40639" indent="0">
              <a:buNone/>
            </a:pPr>
            <a:r>
              <a:rPr lang="en-US" b="0" dirty="0">
                <a:cs typeface="Courier New"/>
              </a:rPr>
              <a:t># To turn into actual numbers, add season and trend back </a:t>
            </a:r>
            <a:r>
              <a:rPr lang="en-US" b="0" dirty="0" smtClean="0">
                <a:cs typeface="Courier New"/>
              </a:rPr>
              <a:t>in.</a:t>
            </a:r>
            <a:endParaRPr lang="en-US" b="0" dirty="0">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smtClean="0">
              <a:latin typeface="Courier New"/>
              <a:cs typeface="Courier New"/>
            </a:endParaRPr>
          </a:p>
          <a:p>
            <a:pPr marL="40639" indent="0">
              <a:buNone/>
            </a:pPr>
            <a:endParaRPr lang="en-US" b="0" dirty="0">
              <a:latin typeface="+mn-lt"/>
              <a:cs typeface="Courier New"/>
            </a:endParaRPr>
          </a:p>
          <a:p>
            <a:pPr marL="40639" indent="0">
              <a:buNone/>
            </a:pPr>
            <a:r>
              <a:rPr lang="en-US" b="0" dirty="0" smtClean="0">
                <a:latin typeface="Courier New"/>
                <a:cs typeface="Courier New"/>
              </a:rPr>
              <a:t>Residuals =</a:t>
            </a:r>
          </a:p>
          <a:p>
            <a:pPr marL="40639" indent="0">
              <a:buNone/>
            </a:pPr>
            <a:r>
              <a:rPr lang="en-US" b="0" dirty="0">
                <a:latin typeface="Courier New"/>
                <a:cs typeface="Courier New"/>
              </a:rPr>
              <a:t> </a:t>
            </a:r>
            <a:r>
              <a:rPr lang="en-US" b="0" dirty="0" smtClean="0">
                <a:latin typeface="Courier New"/>
                <a:cs typeface="Courier New"/>
              </a:rPr>
              <a:t>   series – </a:t>
            </a:r>
            <a:r>
              <a:rPr lang="en-US" b="0" dirty="0" err="1" smtClean="0">
                <a:latin typeface="Courier New"/>
                <a:cs typeface="Courier New"/>
              </a:rPr>
              <a:t>arw.predict</a:t>
            </a:r>
            <a:r>
              <a:rPr lang="en-US" b="0" dirty="0" smtClean="0">
                <a:latin typeface="Courier New"/>
                <a:cs typeface="Courier New"/>
              </a:rPr>
              <a:t>(</a:t>
            </a:r>
            <a:r>
              <a:rPr lang="en-US" b="0" dirty="0">
                <a:latin typeface="Courier New"/>
                <a:cs typeface="Courier New"/>
              </a:rPr>
              <a:t>'1984-01-01', '2016-</a:t>
            </a:r>
            <a:r>
              <a:rPr lang="en-US" b="0" dirty="0" smtClean="0">
                <a:latin typeface="Courier New"/>
                <a:cs typeface="Courier New"/>
              </a:rPr>
              <a:t>05-</a:t>
            </a:r>
            <a:r>
              <a:rPr lang="en-US" b="0" dirty="0">
                <a:latin typeface="Courier New"/>
                <a:cs typeface="Courier New"/>
              </a:rPr>
              <a:t>01'</a:t>
            </a:r>
            <a:r>
              <a:rPr lang="en-US" b="0" dirty="0" smtClean="0">
                <a:latin typeface="Courier New"/>
                <a:cs typeface="Courier New"/>
              </a:rPr>
              <a:t>)</a:t>
            </a:r>
          </a:p>
          <a:p>
            <a:pPr marL="40639" indent="0">
              <a:buNone/>
            </a:pPr>
            <a:endParaRPr lang="en-US" b="0" dirty="0">
              <a:latin typeface="Courier New"/>
              <a:cs typeface="Courier New"/>
            </a:endParaRPr>
          </a:p>
          <a:p>
            <a:endParaRPr lang="en-US" dirty="0"/>
          </a:p>
        </p:txBody>
      </p:sp>
      <p:pic>
        <p:nvPicPr>
          <p:cNvPr id="4" name="Picture 3"/>
          <p:cNvPicPr>
            <a:picLocks noChangeAspect="1"/>
          </p:cNvPicPr>
          <p:nvPr/>
        </p:nvPicPr>
        <p:blipFill>
          <a:blip r:embed="rId2"/>
          <a:stretch>
            <a:fillRect/>
          </a:stretch>
        </p:blipFill>
        <p:spPr>
          <a:xfrm>
            <a:off x="5794713" y="2269550"/>
            <a:ext cx="3016402" cy="1935336"/>
          </a:xfrm>
          <a:prstGeom prst="rect">
            <a:avLst/>
          </a:prstGeom>
        </p:spPr>
      </p:pic>
    </p:spTree>
    <p:extLst>
      <p:ext uri="{BB962C8B-B14F-4D97-AF65-F5344CB8AC3E}">
        <p14:creationId xmlns:p14="http://schemas.microsoft.com/office/powerpoint/2010/main" val="2718186803"/>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Typical Time Series Components</a:t>
            </a:r>
            <a:endParaRPr lang="en-US" dirty="0"/>
          </a:p>
        </p:txBody>
      </p:sp>
      <p:graphicFrame>
        <p:nvGraphicFramePr>
          <p:cNvPr id="4" name="Diagram 3"/>
          <p:cNvGraphicFramePr/>
          <p:nvPr>
            <p:extLst>
              <p:ext uri="{D42A27DB-BD31-4B8C-83A1-F6EECF244321}">
                <p14:modId xmlns:p14="http://schemas.microsoft.com/office/powerpoint/2010/main" val="3272948947"/>
              </p:ext>
            </p:extLst>
          </p:nvPr>
        </p:nvGraphicFramePr>
        <p:xfrm>
          <a:off x="468153" y="548216"/>
          <a:ext cx="8747239" cy="455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599502"/>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3" name="Shape 43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4" name="Shape 434"/>
          <p:cNvSpPr>
            <a:spLocks noGrp="1"/>
          </p:cNvSpPr>
          <p:nvPr>
            <p:ph type="title" idx="4294967295"/>
          </p:nvPr>
        </p:nvSpPr>
        <p:spPr>
          <a:xfrm>
            <a:off x="-2586038"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5" name="Shape 43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smtClean="0"/>
              <a:t>IMPORTING TIME SERIES DATA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When the data has dates in it</a:t>
            </a:r>
            <a:endParaRPr lang="en-US" dirty="0"/>
          </a:p>
        </p:txBody>
      </p:sp>
      <p:sp>
        <p:nvSpPr>
          <p:cNvPr id="3" name="Text Placeholder 2"/>
          <p:cNvSpPr>
            <a:spLocks noGrp="1"/>
          </p:cNvSpPr>
          <p:nvPr>
            <p:ph type="body" idx="1"/>
          </p:nvPr>
        </p:nvSpPr>
        <p:spPr>
          <a:xfrm>
            <a:off x="468153" y="983297"/>
            <a:ext cx="8426769" cy="1281299"/>
          </a:xfrm>
        </p:spPr>
        <p:txBody>
          <a:bodyPr/>
          <a:lstStyle/>
          <a:p>
            <a:pPr marL="40639" indent="0">
              <a:buNone/>
            </a:pPr>
            <a:r>
              <a:rPr lang="en-US" b="0" i="1" dirty="0" smtClean="0">
                <a:latin typeface="+mn-lt"/>
                <a:cs typeface="Courier New"/>
              </a:rPr>
              <a:t># </a:t>
            </a:r>
            <a:r>
              <a:rPr lang="en-US" b="0" i="1" dirty="0" err="1" smtClean="0">
                <a:latin typeface="+mn-lt"/>
                <a:cs typeface="Courier New"/>
              </a:rPr>
              <a:t>CollectionTime</a:t>
            </a:r>
            <a:r>
              <a:rPr lang="en-US" b="0" i="1" dirty="0" smtClean="0">
                <a:latin typeface="+mn-lt"/>
                <a:cs typeface="Courier New"/>
              </a:rPr>
              <a:t> column looks like 2015-03-01 12:15</a:t>
            </a:r>
          </a:p>
          <a:p>
            <a:pPr marL="40639" indent="0">
              <a:buNone/>
            </a:pPr>
            <a:r>
              <a:rPr lang="en-US" b="0" dirty="0" smtClean="0">
                <a:latin typeface="Courier New"/>
                <a:cs typeface="Courier New"/>
              </a:rPr>
              <a:t>import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a:latin typeface="Courier New"/>
                <a:cs typeface="Courier New"/>
              </a:rPr>
              <a:t>’</a:t>
            </a:r>
            <a:r>
              <a:rPr lang="en-US" b="0" dirty="0" smtClean="0">
                <a:latin typeface="Courier New"/>
                <a:cs typeface="Courier New"/>
              </a:rPr>
              <a:t>…’,</a:t>
            </a:r>
            <a:r>
              <a:rPr lang="en-US" b="0" dirty="0" err="1" smtClean="0">
                <a:latin typeface="Courier New"/>
                <a:cs typeface="Courier New"/>
              </a:rPr>
              <a:t>parse_dates</a:t>
            </a:r>
            <a:r>
              <a:rPr lang="en-US" b="0" dirty="0" smtClean="0">
                <a:latin typeface="Courier New"/>
                <a:cs typeface="Courier New"/>
              </a:rPr>
              <a:t>=</a:t>
            </a:r>
            <a:r>
              <a:rPr lang="en-US" b="0" dirty="0">
                <a:latin typeface="Courier New"/>
                <a:cs typeface="Courier New"/>
              </a:rPr>
              <a:t>’</a:t>
            </a:r>
            <a:r>
              <a:rPr lang="en-US" b="0" dirty="0" err="1" smtClean="0">
                <a:latin typeface="Courier New"/>
                <a:cs typeface="Courier New"/>
              </a:rPr>
              <a:t>CollectionTime</a:t>
            </a:r>
            <a:r>
              <a:rPr lang="en-US" b="0" dirty="0" smtClean="0">
                <a:latin typeface="Courier New"/>
                <a:cs typeface="Courier New"/>
              </a:rPr>
              <a:t>’,</a:t>
            </a:r>
          </a:p>
          <a:p>
            <a:pPr marL="40639" indent="0">
              <a:buNone/>
            </a:pPr>
            <a:r>
              <a:rPr lang="en-US" b="0" dirty="0" smtClean="0">
                <a:latin typeface="Courier New"/>
                <a:cs typeface="Courier New"/>
              </a:rPr>
              <a:t>                         </a:t>
            </a:r>
            <a:r>
              <a:rPr lang="en-US" b="0" dirty="0" err="1" smtClean="0">
                <a:latin typeface="Courier New"/>
                <a:cs typeface="Courier New"/>
              </a:rPr>
              <a:t>index_col</a:t>
            </a:r>
            <a:r>
              <a:rPr lang="en-US" b="0" dirty="0">
                <a:latin typeface="Courier New"/>
                <a:cs typeface="Courier New"/>
              </a:rPr>
              <a:t>=’</a:t>
            </a:r>
            <a:r>
              <a:rPr lang="en-US" b="0" dirty="0" err="1">
                <a:latin typeface="Courier New"/>
                <a:cs typeface="Courier New"/>
              </a:rPr>
              <a:t>CollectionTime</a:t>
            </a:r>
            <a:r>
              <a:rPr lang="en-US" b="0" dirty="0" smtClean="0">
                <a:latin typeface="Courier New"/>
                <a:cs typeface="Courier New"/>
              </a:rPr>
              <a:t>’)</a:t>
            </a:r>
          </a:p>
          <a:p>
            <a:pPr marL="40639" indent="0">
              <a:buNone/>
            </a:pPr>
            <a:endParaRPr lang="en-US" b="0" dirty="0">
              <a:latin typeface="Courier New"/>
              <a:cs typeface="Courier New"/>
            </a:endParaRPr>
          </a:p>
        </p:txBody>
      </p:sp>
      <p:sp>
        <p:nvSpPr>
          <p:cNvPr id="4" name="Text Placeholder 2"/>
          <p:cNvSpPr txBox="1">
            <a:spLocks/>
          </p:cNvSpPr>
          <p:nvPr/>
        </p:nvSpPr>
        <p:spPr>
          <a:xfrm>
            <a:off x="468153" y="2416995"/>
            <a:ext cx="8426769" cy="1767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186689"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None/>
            </a:pPr>
            <a:r>
              <a:rPr lang="en-US" b="0" i="1" dirty="0">
                <a:latin typeface="+mn-lt"/>
                <a:cs typeface="Courier New"/>
              </a:rPr>
              <a:t># </a:t>
            </a:r>
            <a:r>
              <a:rPr lang="en-US" b="0" i="1" dirty="0" smtClean="0">
                <a:latin typeface="+mn-lt"/>
                <a:cs typeface="Courier New"/>
              </a:rPr>
              <a:t>Column 10 has the year, column 11 has the month</a:t>
            </a:r>
            <a:endParaRPr lang="en-US" b="0" dirty="0" smtClean="0">
              <a:latin typeface="+mn-lt"/>
              <a:cs typeface="Courier New"/>
            </a:endParaRPr>
          </a:p>
          <a:p>
            <a:pPr marL="40639" indent="0">
              <a:buFont typeface="Lucida Grande"/>
              <a:buNone/>
            </a:pPr>
            <a:r>
              <a:rPr lang="en-US" b="0" dirty="0" smtClean="0">
                <a:latin typeface="Courier New"/>
                <a:cs typeface="Courier New"/>
              </a:rPr>
              <a:t>import pandas</a:t>
            </a:r>
          </a:p>
          <a:p>
            <a:pPr marL="40639" indent="0">
              <a:buNone/>
            </a:pPr>
            <a:r>
              <a:rPr lang="en-US" b="0" dirty="0" smtClean="0">
                <a:latin typeface="Courier New"/>
                <a:cs typeface="Courier New"/>
              </a:rPr>
              <a:t>DF = </a:t>
            </a:r>
            <a:r>
              <a:rPr lang="en-US" b="0" dirty="0" err="1" smtClean="0">
                <a:latin typeface="Courier New"/>
                <a:cs typeface="Courier New"/>
              </a:rPr>
              <a:t>pandas.read_csv</a:t>
            </a:r>
            <a:r>
              <a:rPr lang="en-US" b="0" dirty="0" smtClean="0">
                <a:latin typeface="Courier New"/>
                <a:cs typeface="Courier New"/>
              </a:rPr>
              <a:t>(’…’</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a:t>
            </a:r>
            <a:r>
              <a:rPr lang="en-US" b="0" dirty="0" err="1" smtClean="0">
                <a:latin typeface="Courier New"/>
                <a:cs typeface="Courier New"/>
              </a:rPr>
              <a:t>parse_dates</a:t>
            </a:r>
            <a:r>
              <a:rPr lang="en-US" b="0" dirty="0" smtClean="0">
                <a:latin typeface="Courier New"/>
                <a:cs typeface="Courier New"/>
              </a:rPr>
              <a:t>={</a:t>
            </a:r>
            <a:r>
              <a:rPr lang="en-US" b="0" dirty="0" smtClean="0">
                <a:latin typeface="Courier New"/>
                <a:cs typeface="Courier New"/>
              </a:rPr>
              <a:t>’</a:t>
            </a:r>
            <a:r>
              <a:rPr lang="en-US" b="0" dirty="0" smtClean="0">
                <a:latin typeface="Courier New"/>
                <a:cs typeface="Courier New"/>
              </a:rPr>
              <a:t>YM</a:t>
            </a:r>
            <a:r>
              <a:rPr lang="en-US" b="0" dirty="0" smtClean="0">
                <a:latin typeface="Courier New"/>
                <a:cs typeface="Courier New"/>
              </a:rPr>
              <a:t>’</a:t>
            </a:r>
            <a:r>
              <a:rPr lang="en-US" b="0" dirty="0" smtClean="0">
                <a:latin typeface="Courier New"/>
                <a:cs typeface="Courier New"/>
              </a:rPr>
              <a:t>:[10,11]},</a:t>
            </a:r>
          </a:p>
          <a:p>
            <a:pPr marL="40639" indent="0">
              <a:buFont typeface="Lucida Grande"/>
              <a:buNone/>
            </a:pPr>
            <a:r>
              <a:rPr lang="en-US" b="0" dirty="0" smtClean="0">
                <a:latin typeface="Courier New"/>
                <a:cs typeface="Courier New"/>
              </a:rPr>
              <a:t>                     </a:t>
            </a:r>
            <a:r>
              <a:rPr lang="en-US" b="0" dirty="0" err="1" smtClean="0">
                <a:latin typeface="Courier New"/>
                <a:cs typeface="Courier New"/>
              </a:rPr>
              <a:t>index_col</a:t>
            </a:r>
            <a:r>
              <a:rPr lang="en-US" b="0" dirty="0" smtClean="0">
                <a:latin typeface="Courier New"/>
                <a:cs typeface="Courier New"/>
              </a:rPr>
              <a:t>=</a:t>
            </a:r>
            <a:r>
              <a:rPr lang="en-US" b="0" dirty="0" smtClean="0">
                <a:latin typeface="Courier New"/>
                <a:cs typeface="Courier New"/>
              </a:rPr>
              <a:t>’YM’</a:t>
            </a:r>
            <a:r>
              <a:rPr lang="en-US" b="0" dirty="0" smtClean="0">
                <a:latin typeface="Courier New"/>
                <a:cs typeface="Courier New"/>
              </a:rPr>
              <a:t>)</a:t>
            </a:r>
          </a:p>
          <a:p>
            <a:pPr marL="40639" indent="0">
              <a:buFont typeface="Lucida Grande"/>
              <a:buNone/>
            </a:pPr>
            <a:endParaRPr lang="en-US" b="0" dirty="0">
              <a:latin typeface="Courier New"/>
              <a:cs typeface="Courier New"/>
            </a:endParaRPr>
          </a:p>
        </p:txBody>
      </p:sp>
      <p:sp>
        <p:nvSpPr>
          <p:cNvPr id="6" name="TextBox 5"/>
          <p:cNvSpPr txBox="1"/>
          <p:nvPr/>
        </p:nvSpPr>
        <p:spPr>
          <a:xfrm>
            <a:off x="4951754" y="4440576"/>
            <a:ext cx="39431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Desperate? Try </a:t>
            </a:r>
            <a:r>
              <a:rPr kumimoji="0" lang="en-US" sz="2300" b="0" i="0" u="none" strike="noStrike" cap="none" spc="0" normalizeH="0" baseline="0" dirty="0" err="1" smtClean="0">
                <a:ln>
                  <a:noFill/>
                </a:ln>
                <a:solidFill>
                  <a:srgbClr val="000000"/>
                </a:solidFill>
                <a:effectLst/>
                <a:uFill>
                  <a:solidFill>
                    <a:srgbClr val="000000"/>
                  </a:solidFill>
                </a:uFill>
                <a:latin typeface="+mn-lt"/>
                <a:ea typeface="+mj-ea"/>
                <a:cs typeface="+mj-cs"/>
                <a:sym typeface="Helvetica"/>
              </a:rPr>
              <a:t>date_parser</a:t>
            </a:r>
            <a:r>
              <a:rPr kumimoji="0" lang="en-US" sz="2300" b="0" i="0" u="none" strike="noStrike" cap="none" spc="0" normalizeH="0" baseline="0" dirty="0" smtClean="0">
                <a:ln>
                  <a:noFill/>
                </a:ln>
                <a:solidFill>
                  <a:srgbClr val="000000"/>
                </a:solidFill>
                <a:effectLst/>
                <a:uFill>
                  <a:solidFill>
                    <a:srgbClr val="000000"/>
                  </a:solidFill>
                </a:uFill>
                <a:latin typeface="+mn-lt"/>
                <a:ea typeface="+mj-ea"/>
                <a:cs typeface="+mj-cs"/>
                <a:sym typeface="Helvetica"/>
              </a:rPr>
              <a:t>=…</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514054328"/>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426769" cy="478102"/>
          </a:xfrm>
        </p:spPr>
        <p:txBody>
          <a:bodyPr/>
          <a:lstStyle/>
          <a:p>
            <a:r>
              <a:rPr lang="en-US" dirty="0" smtClean="0"/>
              <a:t>If there is no date field, but each row is a fixed-time sample</a:t>
            </a:r>
            <a:endParaRPr lang="en-US" dirty="0"/>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a:t>
            </a:r>
            <a:r>
              <a:rPr lang="en-US" b="0" dirty="0" smtClean="0">
                <a:latin typeface="Courier New"/>
                <a:cs typeface="Courier New"/>
              </a:rPr>
              <a:t>mport pandas</a:t>
            </a:r>
          </a:p>
          <a:p>
            <a:pPr marL="40639" indent="0">
              <a:buNone/>
            </a:pPr>
            <a:r>
              <a:rPr lang="en-US" b="0" dirty="0" err="1" smtClean="0">
                <a:latin typeface="Courier New"/>
                <a:cs typeface="Courier New"/>
              </a:rPr>
              <a:t>Sample_times</a:t>
            </a:r>
            <a:r>
              <a:rPr lang="en-US" b="0" dirty="0" smtClean="0">
                <a:latin typeface="Courier New"/>
                <a:cs typeface="Courier New"/>
              </a:rPr>
              <a:t> = </a:t>
            </a:r>
            <a:r>
              <a:rPr lang="en-US" b="0" dirty="0" err="1" smtClean="0">
                <a:latin typeface="Courier New"/>
                <a:cs typeface="Courier New"/>
              </a:rPr>
              <a:t>pandas.date_range</a:t>
            </a:r>
            <a:r>
              <a:rPr lang="en-US" b="0" dirty="0" smtClean="0">
                <a:latin typeface="Courier New"/>
                <a:cs typeface="Courier New"/>
              </a:rPr>
              <a:t>(</a:t>
            </a:r>
            <a:r>
              <a:rPr lang="tr-TR" b="0" dirty="0">
                <a:latin typeface="Courier New"/>
                <a:cs typeface="Courier New"/>
              </a:rPr>
              <a:t>'2016-07-</a:t>
            </a:r>
            <a:r>
              <a:rPr lang="tr-TR" b="0" dirty="0" smtClean="0">
                <a:latin typeface="Courier New"/>
                <a:cs typeface="Courier New"/>
              </a:rPr>
              <a:t>25’,</a:t>
            </a:r>
          </a:p>
          <a:p>
            <a:pPr marL="40639" indent="0">
              <a:buNone/>
            </a:pPr>
            <a:r>
              <a:rPr lang="tr-TR" b="0" dirty="0">
                <a:latin typeface="Courier New"/>
                <a:cs typeface="Courier New"/>
              </a:rPr>
              <a:t> </a:t>
            </a:r>
            <a:r>
              <a:rPr lang="tr-TR" b="0" dirty="0" smtClean="0">
                <a:latin typeface="Courier New"/>
                <a:cs typeface="Courier New"/>
              </a:rPr>
              <a:t>                                </a:t>
            </a:r>
            <a:r>
              <a:rPr lang="tr-TR" b="0" dirty="0" err="1" smtClean="0">
                <a:latin typeface="Courier New"/>
                <a:cs typeface="Courier New"/>
              </a:rPr>
              <a:t>periods</a:t>
            </a:r>
            <a:r>
              <a:rPr lang="tr-TR" b="0" dirty="0" smtClean="0">
                <a:latin typeface="Courier New"/>
                <a:cs typeface="Courier New"/>
              </a:rPr>
              <a:t>=10, </a:t>
            </a:r>
            <a:r>
              <a:rPr lang="tr-TR" b="0" dirty="0" err="1">
                <a:latin typeface="Courier New"/>
                <a:cs typeface="Courier New"/>
              </a:rPr>
              <a:t>freq</a:t>
            </a:r>
            <a:r>
              <a:rPr lang="tr-TR" b="0" dirty="0" smtClean="0">
                <a:latin typeface="Courier New"/>
                <a:cs typeface="Courier New"/>
              </a:rPr>
              <a:t>=</a:t>
            </a:r>
            <a:r>
              <a:rPr lang="tr-TR" b="0" dirty="0">
                <a:latin typeface="Courier New"/>
                <a:cs typeface="Courier New"/>
              </a:rPr>
              <a:t>'</a:t>
            </a:r>
            <a:r>
              <a:rPr lang="tr-TR" b="0" dirty="0" smtClean="0">
                <a:latin typeface="Courier New"/>
                <a:cs typeface="Courier New"/>
              </a:rPr>
              <a:t>B')</a:t>
            </a:r>
          </a:p>
          <a:p>
            <a:pPr marL="40639" indent="0">
              <a:buNone/>
            </a:pPr>
            <a:r>
              <a:rPr lang="tr-TR" b="0" dirty="0" err="1" smtClean="0">
                <a:latin typeface="Courier New"/>
                <a:cs typeface="Courier New"/>
              </a:rPr>
              <a:t>Raw</a:t>
            </a:r>
            <a:r>
              <a:rPr lang="tr-TR" b="0" dirty="0" smtClean="0">
                <a:latin typeface="Courier New"/>
                <a:cs typeface="Courier New"/>
              </a:rPr>
              <a:t> = </a:t>
            </a:r>
            <a:r>
              <a:rPr lang="tr-TR" b="0" dirty="0" err="1" smtClean="0">
                <a:latin typeface="Courier New"/>
                <a:cs typeface="Courier New"/>
              </a:rPr>
              <a:t>pandas.read_csv</a:t>
            </a:r>
            <a:r>
              <a:rPr lang="tr-TR" b="0" dirty="0" smtClean="0">
                <a:latin typeface="Courier New"/>
                <a:cs typeface="Courier New"/>
              </a:rPr>
              <a:t>(</a:t>
            </a:r>
            <a:r>
              <a:rPr lang="en-US" b="0" dirty="0">
                <a:latin typeface="Courier New"/>
                <a:cs typeface="Courier New"/>
              </a:rPr>
              <a:t>’…</a:t>
            </a:r>
            <a:r>
              <a:rPr lang="en-US" b="0" dirty="0" smtClean="0">
                <a:latin typeface="Courier New"/>
                <a:cs typeface="Courier New"/>
              </a:rPr>
              <a:t>’)</a:t>
            </a:r>
          </a:p>
          <a:p>
            <a:pPr marL="40639" indent="0">
              <a:buNone/>
            </a:pPr>
            <a:r>
              <a:rPr lang="en-US" b="0" dirty="0" smtClean="0">
                <a:latin typeface="Courier New"/>
                <a:cs typeface="Courier New"/>
              </a:rPr>
              <a:t>DF = </a:t>
            </a:r>
            <a:r>
              <a:rPr lang="en-US" b="0" dirty="0" err="1" smtClean="0">
                <a:latin typeface="Courier New"/>
                <a:cs typeface="Courier New"/>
              </a:rPr>
              <a:t>pandas.DataFrame</a:t>
            </a:r>
            <a:r>
              <a:rPr lang="en-US" b="0" dirty="0" smtClean="0">
                <a:latin typeface="Courier New"/>
                <a:cs typeface="Courier New"/>
              </a:rPr>
              <a:t>(</a:t>
            </a:r>
          </a:p>
          <a:p>
            <a:pPr marL="40639" indent="0">
              <a:buNone/>
            </a:pPr>
            <a:r>
              <a:rPr lang="en-US" b="0" dirty="0">
                <a:latin typeface="Courier New"/>
                <a:cs typeface="Courier New"/>
              </a:rPr>
              <a:t> </a:t>
            </a:r>
            <a:r>
              <a:rPr lang="en-US" b="0" dirty="0" smtClean="0">
                <a:latin typeface="Courier New"/>
                <a:cs typeface="Courier New"/>
              </a:rPr>
              <a:t> data={</a:t>
            </a:r>
            <a:r>
              <a:rPr lang="en-US" b="0" dirty="0">
                <a:latin typeface="Courier New"/>
                <a:cs typeface="Courier New"/>
              </a:rPr>
              <a:t>’</a:t>
            </a:r>
            <a:r>
              <a:rPr lang="en-US" b="0" dirty="0" smtClean="0">
                <a:latin typeface="Courier New"/>
                <a:cs typeface="Courier New"/>
              </a:rPr>
              <a:t>col1’: list(Raw.Col1),</a:t>
            </a:r>
          </a:p>
          <a:p>
            <a:pPr marL="40639" indent="0">
              <a:buNone/>
            </a:pPr>
            <a:r>
              <a:rPr lang="en-US" b="0" dirty="0">
                <a:latin typeface="Courier New"/>
                <a:cs typeface="Courier New"/>
              </a:rPr>
              <a:t> </a:t>
            </a:r>
            <a:r>
              <a:rPr lang="en-US" b="0" dirty="0" smtClean="0">
                <a:latin typeface="Courier New"/>
                <a:cs typeface="Courier New"/>
              </a:rPr>
              <a:t>       </a:t>
            </a:r>
            <a:r>
              <a:rPr lang="en-US" b="0" dirty="0">
                <a:latin typeface="Courier New"/>
                <a:cs typeface="Courier New"/>
              </a:rPr>
              <a:t>’</a:t>
            </a:r>
            <a:r>
              <a:rPr lang="en-US" b="0" dirty="0" smtClean="0">
                <a:latin typeface="Courier New"/>
                <a:cs typeface="Courier New"/>
              </a:rPr>
              <a:t>col2’: list(Raw.Col2)},</a:t>
            </a:r>
          </a:p>
          <a:p>
            <a:pPr marL="40639" indent="0">
              <a:buNone/>
            </a:pPr>
            <a:r>
              <a:rPr lang="en-US" b="0" dirty="0">
                <a:latin typeface="Courier New"/>
                <a:cs typeface="Courier New"/>
              </a:rPr>
              <a:t> </a:t>
            </a:r>
            <a:r>
              <a:rPr lang="en-US" b="0" dirty="0" smtClean="0">
                <a:latin typeface="Courier New"/>
                <a:cs typeface="Courier New"/>
              </a:rPr>
              <a:t> index=</a:t>
            </a:r>
            <a:r>
              <a:rPr lang="en-US" b="0" dirty="0" err="1" smtClean="0">
                <a:latin typeface="Courier New"/>
                <a:cs typeface="Courier New"/>
              </a:rPr>
              <a:t>Sample_times</a:t>
            </a:r>
            <a:endParaRPr lang="en-US" b="0" dirty="0" smtClean="0">
              <a:latin typeface="Courier New"/>
              <a:cs typeface="Courier New"/>
            </a:endParaRPr>
          </a:p>
          <a:p>
            <a:pPr marL="40639" indent="0">
              <a:buNone/>
            </a:pPr>
            <a:r>
              <a:rPr lang="en-US" b="0" dirty="0" smtClean="0">
                <a:latin typeface="Courier New"/>
                <a:cs typeface="Courier New"/>
              </a:rPr>
              <a:t>)</a:t>
            </a:r>
          </a:p>
        </p:txBody>
      </p:sp>
    </p:spTree>
    <p:extLst>
      <p:ext uri="{BB962C8B-B14F-4D97-AF65-F5344CB8AC3E}">
        <p14:creationId xmlns:p14="http://schemas.microsoft.com/office/powerpoint/2010/main" val="1752262393"/>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Offset Aliases / Frequencies</a:t>
            </a:r>
            <a:endParaRPr lang="en-US" dirty="0"/>
          </a:p>
        </p:txBody>
      </p:sp>
      <p:sp>
        <p:nvSpPr>
          <p:cNvPr id="3" name="Text Placeholder 2"/>
          <p:cNvSpPr>
            <a:spLocks noGrp="1"/>
          </p:cNvSpPr>
          <p:nvPr>
            <p:ph type="body" idx="1"/>
          </p:nvPr>
        </p:nvSpPr>
        <p:spPr>
          <a:xfrm>
            <a:off x="468154" y="983297"/>
            <a:ext cx="4169080" cy="4030980"/>
          </a:xfrm>
        </p:spPr>
        <p:txBody>
          <a:bodyPr/>
          <a:lstStyle/>
          <a:p>
            <a:r>
              <a:rPr lang="en-US" b="0" dirty="0"/>
              <a:t>B       business </a:t>
            </a:r>
            <a:r>
              <a:rPr lang="en-US" b="0" dirty="0" smtClean="0"/>
              <a:t>day</a:t>
            </a:r>
            <a:endParaRPr lang="en-US" b="0" dirty="0"/>
          </a:p>
          <a:p>
            <a:r>
              <a:rPr lang="en-US" b="0" dirty="0" smtClean="0"/>
              <a:t>D       </a:t>
            </a:r>
            <a:r>
              <a:rPr lang="en-US" b="0" dirty="0"/>
              <a:t>calendar </a:t>
            </a:r>
            <a:r>
              <a:rPr lang="en-US" b="0" dirty="0" smtClean="0"/>
              <a:t>day</a:t>
            </a:r>
            <a:endParaRPr lang="en-US" b="0" dirty="0"/>
          </a:p>
          <a:p>
            <a:r>
              <a:rPr lang="en-US" b="0" dirty="0"/>
              <a:t>W       </a:t>
            </a:r>
            <a:r>
              <a:rPr lang="en-US" b="0" dirty="0" smtClean="0"/>
              <a:t>weekly</a:t>
            </a:r>
            <a:endParaRPr lang="en-US" b="0" dirty="0"/>
          </a:p>
          <a:p>
            <a:r>
              <a:rPr lang="en-US" b="0" dirty="0"/>
              <a:t>M       month </a:t>
            </a:r>
            <a:r>
              <a:rPr lang="en-US" b="0" dirty="0" smtClean="0"/>
              <a:t>end</a:t>
            </a:r>
            <a:endParaRPr lang="en-US" b="0" dirty="0"/>
          </a:p>
          <a:p>
            <a:r>
              <a:rPr lang="en-US" b="0" dirty="0"/>
              <a:t>BM      business month </a:t>
            </a:r>
            <a:r>
              <a:rPr lang="en-US" b="0" dirty="0" smtClean="0"/>
              <a:t>end</a:t>
            </a:r>
            <a:endParaRPr lang="en-US" b="0" dirty="0"/>
          </a:p>
          <a:p>
            <a:r>
              <a:rPr lang="en-US" b="0" dirty="0" smtClean="0"/>
              <a:t>MS      month start</a:t>
            </a:r>
            <a:endParaRPr lang="en-US" b="0" dirty="0"/>
          </a:p>
          <a:p>
            <a:r>
              <a:rPr lang="en-US" b="0" dirty="0" smtClean="0"/>
              <a:t>Q       </a:t>
            </a:r>
            <a:r>
              <a:rPr lang="en-US" b="0" dirty="0"/>
              <a:t>quarter </a:t>
            </a:r>
            <a:r>
              <a:rPr lang="en-US" b="0" dirty="0" smtClean="0"/>
              <a:t>end</a:t>
            </a:r>
            <a:endParaRPr lang="en-US" b="0" dirty="0"/>
          </a:p>
          <a:p>
            <a:r>
              <a:rPr lang="en-US" b="0" dirty="0"/>
              <a:t>BQ      business quarter </a:t>
            </a:r>
            <a:endParaRPr lang="en-US" b="0" dirty="0" smtClean="0"/>
          </a:p>
          <a:p>
            <a:r>
              <a:rPr lang="en-US" b="0" dirty="0" smtClean="0"/>
              <a:t>A       </a:t>
            </a:r>
            <a:r>
              <a:rPr lang="en-US" b="0" dirty="0"/>
              <a:t>year </a:t>
            </a:r>
            <a:r>
              <a:rPr lang="en-US" b="0" dirty="0" smtClean="0"/>
              <a:t>end</a:t>
            </a:r>
            <a:endParaRPr lang="en-US" b="0" dirty="0"/>
          </a:p>
          <a:p>
            <a:r>
              <a:rPr lang="en-US" b="0" dirty="0" smtClean="0"/>
              <a:t>H       hourly</a:t>
            </a:r>
            <a:endParaRPr lang="en-US" b="0" dirty="0"/>
          </a:p>
          <a:p>
            <a:r>
              <a:rPr lang="en-US" dirty="0"/>
              <a:t>T</a:t>
            </a:r>
            <a:r>
              <a:rPr lang="en-US" b="0" dirty="0"/>
              <a:t>       </a:t>
            </a:r>
            <a:r>
              <a:rPr lang="en-US" b="0" dirty="0" smtClean="0"/>
              <a:t>minutely</a:t>
            </a:r>
            <a:endParaRPr lang="en-US" b="0" dirty="0"/>
          </a:p>
          <a:p>
            <a:r>
              <a:rPr lang="en-US" b="0" dirty="0"/>
              <a:t>S       </a:t>
            </a:r>
            <a:r>
              <a:rPr lang="en-US" b="0" dirty="0" smtClean="0"/>
              <a:t>secondly</a:t>
            </a:r>
            <a:endParaRPr lang="en-US" b="0" dirty="0"/>
          </a:p>
        </p:txBody>
      </p:sp>
      <p:sp>
        <p:nvSpPr>
          <p:cNvPr id="4" name="TextBox 3"/>
          <p:cNvSpPr txBox="1"/>
          <p:nvPr/>
        </p:nvSpPr>
        <p:spPr>
          <a:xfrm>
            <a:off x="4637234" y="3917184"/>
            <a:ext cx="3960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Can be combined</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with a number e.g. 5T, 4W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4619644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Interesting time-related Series &amp; </a:t>
            </a:r>
            <a:r>
              <a:rPr lang="en-US" dirty="0" err="1" smtClean="0"/>
              <a:t>DataFrame</a:t>
            </a:r>
            <a:r>
              <a:rPr lang="en-US" dirty="0" smtClean="0"/>
              <a:t> functions</a:t>
            </a:r>
            <a:endParaRPr lang="en-US" dirty="0"/>
          </a:p>
        </p:txBody>
      </p:sp>
      <p:sp>
        <p:nvSpPr>
          <p:cNvPr id="3" name="Text Placeholder 2"/>
          <p:cNvSpPr>
            <a:spLocks noGrp="1"/>
          </p:cNvSpPr>
          <p:nvPr>
            <p:ph type="body" idx="1"/>
          </p:nvPr>
        </p:nvSpPr>
        <p:spPr/>
        <p:txBody>
          <a:bodyPr/>
          <a:lstStyle/>
          <a:p>
            <a:pPr marL="40639" indent="0">
              <a:buNone/>
            </a:pPr>
            <a:r>
              <a:rPr lang="en-US" dirty="0" err="1" smtClean="0"/>
              <a:t>DataFrame</a:t>
            </a:r>
            <a:r>
              <a:rPr lang="en-US" dirty="0" smtClean="0"/>
              <a:t> or Series</a:t>
            </a:r>
          </a:p>
          <a:p>
            <a:r>
              <a:rPr lang="en-US" b="0" dirty="0" smtClean="0">
                <a:latin typeface="Courier New"/>
                <a:cs typeface="Courier New"/>
              </a:rPr>
              <a:t>.shift(-1) </a:t>
            </a:r>
            <a:r>
              <a:rPr lang="en-US" b="0" dirty="0" smtClean="0"/>
              <a:t>– data associated with previous timestamp</a:t>
            </a:r>
          </a:p>
          <a:p>
            <a:r>
              <a:rPr lang="en-US" b="0" dirty="0" smtClean="0">
                <a:latin typeface="Courier New"/>
                <a:cs typeface="Courier New"/>
              </a:rPr>
              <a:t>.shift(1) </a:t>
            </a:r>
            <a:r>
              <a:rPr lang="en-US" b="0" dirty="0" smtClean="0"/>
              <a:t>– data associated with next timestamp</a:t>
            </a:r>
          </a:p>
          <a:p>
            <a:endParaRPr lang="en-US" dirty="0" smtClean="0"/>
          </a:p>
          <a:p>
            <a:pPr marL="40639" indent="0">
              <a:buNone/>
            </a:pPr>
            <a:r>
              <a:rPr lang="en-US" dirty="0" smtClean="0"/>
              <a:t>Series only</a:t>
            </a:r>
          </a:p>
          <a:p>
            <a:r>
              <a:rPr lang="en-US" b="0" dirty="0" smtClean="0">
                <a:latin typeface="Courier New"/>
                <a:cs typeface="Courier New"/>
              </a:rPr>
              <a:t>.</a:t>
            </a:r>
            <a:r>
              <a:rPr lang="en-US" b="0" dirty="0" err="1" smtClean="0">
                <a:latin typeface="Courier New"/>
                <a:cs typeface="Courier New"/>
              </a:rPr>
              <a:t>asof</a:t>
            </a:r>
            <a:r>
              <a:rPr lang="en-US" b="0" dirty="0" smtClean="0">
                <a:latin typeface="Courier New"/>
                <a:cs typeface="Courier New"/>
              </a:rPr>
              <a:t>(“2015-01-16 15:31”) </a:t>
            </a:r>
            <a:r>
              <a:rPr lang="en-US" b="0" dirty="0" smtClean="0"/>
              <a:t>– closest sample, doesn’t have to be in index</a:t>
            </a:r>
          </a:p>
          <a:p>
            <a:endParaRPr lang="en-US" b="0" dirty="0" smtClean="0"/>
          </a:p>
          <a:p>
            <a:endParaRPr lang="en-US" b="0" dirty="0"/>
          </a:p>
        </p:txBody>
      </p:sp>
    </p:spTree>
    <p:extLst>
      <p:ext uri="{BB962C8B-B14F-4D97-AF65-F5344CB8AC3E}">
        <p14:creationId xmlns:p14="http://schemas.microsoft.com/office/powerpoint/2010/main" val="4073851679"/>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600</TotalTime>
  <Words>2133</Words>
  <Application>Microsoft Macintosh PowerPoint</Application>
  <PresentationFormat>Custom</PresentationFormat>
  <Paragraphs>313</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White</vt:lpstr>
      <vt:lpstr>DATA SCIENCE 10 WEEK PART TIME COURSE  Time Series</vt:lpstr>
      <vt:lpstr>AGENDA</vt:lpstr>
      <vt:lpstr>Why are time series interesting and challenging?</vt:lpstr>
      <vt:lpstr>Typical Time Series Components</vt:lpstr>
      <vt:lpstr>IMPORTING TIME SERIES DATA</vt:lpstr>
      <vt:lpstr>When the data has dates in it</vt:lpstr>
      <vt:lpstr>If there is no date field, but each row is a fixed-time sample</vt:lpstr>
      <vt:lpstr>Offset Aliases / Frequencies</vt:lpstr>
      <vt:lpstr>Interesting time-related Series &amp; DataFrame functions</vt:lpstr>
      <vt:lpstr>Sampling, rolling mean</vt:lpstr>
      <vt:lpstr>Holt-Winters</vt:lpstr>
      <vt:lpstr>Why Holt-Winters?</vt:lpstr>
      <vt:lpstr>How to predict my Pokemon catch today</vt:lpstr>
      <vt:lpstr>How to predict my Pokemon catch today (part 2)</vt:lpstr>
      <vt:lpstr>How to predict my Pokemon catch today (part 3)</vt:lpstr>
      <vt:lpstr>How to predict my Pokemon catch today (part 4)</vt:lpstr>
      <vt:lpstr>How to predict my Pokemon catch today (Part 5)</vt:lpstr>
      <vt:lpstr>How to predict my Pokemon catch today (Part 6)</vt:lpstr>
      <vt:lpstr>How to predict my Pokemon catch today (Part 7)</vt:lpstr>
      <vt:lpstr>Put it all together… that’s Holt-Winters</vt:lpstr>
      <vt:lpstr>How do we choose the decay rates?</vt:lpstr>
      <vt:lpstr>In code</vt:lpstr>
      <vt:lpstr>Using it</vt:lpstr>
      <vt:lpstr>References</vt:lpstr>
      <vt:lpstr>Domestic flights https://data.gov.au/dataset/domestic-airlines-top-routes-and-totals</vt:lpstr>
      <vt:lpstr>Auto-correlation</vt:lpstr>
      <vt:lpstr>Are values correlated to their predecessors?</vt:lpstr>
      <vt:lpstr>Partial auto-correlation</vt:lpstr>
      <vt:lpstr>Are values correlated to their predecessors?</vt:lpstr>
      <vt:lpstr>Separating trends and seasonality</vt:lpstr>
      <vt:lpstr>Plotting monthly trends</vt:lpstr>
      <vt:lpstr>Rolling averages</vt:lpstr>
      <vt:lpstr>Decompose Result</vt:lpstr>
      <vt:lpstr>ARIMA (and how to decompose manually)</vt:lpstr>
      <vt:lpstr>ARIMA</vt:lpstr>
      <vt:lpstr>Taking out the trend</vt:lpstr>
      <vt:lpstr>Looking at the seasonal component</vt:lpstr>
      <vt:lpstr>Now check ACF and PACF and mean again</vt:lpstr>
      <vt:lpstr>Make an ARMA model</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Decision Trees Monday 2nd January 2016</dc:title>
  <cp:lastModifiedBy>Greg Baker</cp:lastModifiedBy>
  <cp:revision>44</cp:revision>
  <dcterms:modified xsi:type="dcterms:W3CDTF">2016-07-26T09:49:46Z</dcterms:modified>
</cp:coreProperties>
</file>